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345" r:id="rId5"/>
    <p:sldId id="370" r:id="rId6"/>
    <p:sldId id="424" r:id="rId7"/>
    <p:sldId id="426" r:id="rId8"/>
    <p:sldId id="425" r:id="rId9"/>
    <p:sldId id="423" r:id="rId10"/>
    <p:sldId id="415" r:id="rId11"/>
    <p:sldId id="372" r:id="rId12"/>
    <p:sldId id="416" r:id="rId13"/>
    <p:sldId id="401" r:id="rId14"/>
    <p:sldId id="400" r:id="rId15"/>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5759" userDrawn="1">
          <p15:clr>
            <a:srgbClr val="A4A3A4"/>
          </p15:clr>
        </p15:guide>
        <p15:guide id="3" userDrawn="1">
          <p15:clr>
            <a:srgbClr val="A4A3A4"/>
          </p15:clr>
        </p15:guide>
        <p15:guide id="4" orient="horz" pos="2568" userDrawn="1">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lthard, Sue" initials="C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BBBB"/>
    <a:srgbClr val="FFFFFF"/>
    <a:srgbClr val="504D49"/>
    <a:srgbClr val="505759"/>
    <a:srgbClr val="03873A"/>
    <a:srgbClr val="005A70"/>
    <a:srgbClr val="000000"/>
    <a:srgbClr val="003057"/>
    <a:srgbClr val="D3D5D6"/>
    <a:srgbClr val="D2DB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E795CB-F410-81EB-623F-FB67A3A9ED08}" v="47" dt="2020-05-26T10:56:45.538"/>
    <p1510:client id="{B81F706C-E305-49F6-8BE0-99ED8CC152D8}" v="25" dt="2020-05-19T13:01:35.6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0541" autoAdjust="0"/>
  </p:normalViewPr>
  <p:slideViewPr>
    <p:cSldViewPr snapToGrid="0">
      <p:cViewPr varScale="1">
        <p:scale>
          <a:sx n="40" d="100"/>
          <a:sy n="40" d="100"/>
        </p:scale>
        <p:origin x="202" y="34"/>
      </p:cViewPr>
      <p:guideLst>
        <p:guide orient="horz"/>
        <p:guide pos="5759"/>
        <p:guide/>
        <p:guide orient="horz" pos="2568"/>
      </p:guideLst>
    </p:cSldViewPr>
  </p:slideViewPr>
  <p:notesTextViewPr>
    <p:cViewPr>
      <p:scale>
        <a:sx n="1" d="1"/>
        <a:sy n="1" d="1"/>
      </p:scale>
      <p:origin x="0" y="0"/>
    </p:cViewPr>
  </p:notesTextViewPr>
  <p:notesViewPr>
    <p:cSldViewPr snapToGrid="0">
      <p:cViewPr>
        <p:scale>
          <a:sx n="1" d="2"/>
          <a:sy n="1" d="2"/>
        </p:scale>
        <p:origin x="0" y="0"/>
      </p:cViewPr>
      <p:guideLst>
        <p:guide orient="horz" pos="3157"/>
        <p:guide pos="217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0" cy="501015"/>
          </a:xfrm>
          <a:prstGeom prst="rect">
            <a:avLst/>
          </a:prstGeom>
        </p:spPr>
        <p:txBody>
          <a:bodyPr vert="horz" lIns="96612" tIns="48305" rIns="96612" bIns="48305" rtlCol="0"/>
          <a:lstStyle>
            <a:lvl1pPr algn="l">
              <a:defRPr sz="1300"/>
            </a:lvl1pPr>
          </a:lstStyle>
          <a:p>
            <a:endParaRPr lang="en-US"/>
          </a:p>
        </p:txBody>
      </p:sp>
      <p:sp>
        <p:nvSpPr>
          <p:cNvPr id="3" name="Date Placeholder 2"/>
          <p:cNvSpPr>
            <a:spLocks noGrp="1"/>
          </p:cNvSpPr>
          <p:nvPr>
            <p:ph type="dt" sz="quarter" idx="1"/>
          </p:nvPr>
        </p:nvSpPr>
        <p:spPr>
          <a:xfrm>
            <a:off x="3901699" y="0"/>
            <a:ext cx="2984870" cy="501015"/>
          </a:xfrm>
          <a:prstGeom prst="rect">
            <a:avLst/>
          </a:prstGeom>
        </p:spPr>
        <p:txBody>
          <a:bodyPr vert="horz" lIns="96612" tIns="48305" rIns="96612" bIns="48305" rtlCol="0"/>
          <a:lstStyle>
            <a:lvl1pPr algn="r">
              <a:defRPr sz="1300"/>
            </a:lvl1pPr>
          </a:lstStyle>
          <a:p>
            <a:fld id="{06D849B4-7105-4D08-83A9-6BD2E46E6567}" type="datetimeFigureOut">
              <a:rPr lang="en-US" smtClean="0"/>
              <a:t>5/26/2020</a:t>
            </a:fld>
            <a:endParaRPr lang="en-US"/>
          </a:p>
        </p:txBody>
      </p:sp>
      <p:sp>
        <p:nvSpPr>
          <p:cNvPr id="4" name="Footer Placeholder 3"/>
          <p:cNvSpPr>
            <a:spLocks noGrp="1"/>
          </p:cNvSpPr>
          <p:nvPr>
            <p:ph type="ftr" sz="quarter" idx="2"/>
          </p:nvPr>
        </p:nvSpPr>
        <p:spPr>
          <a:xfrm>
            <a:off x="1" y="9517547"/>
            <a:ext cx="2984870" cy="501015"/>
          </a:xfrm>
          <a:prstGeom prst="rect">
            <a:avLst/>
          </a:prstGeom>
        </p:spPr>
        <p:txBody>
          <a:bodyPr vert="horz" lIns="96612" tIns="48305" rIns="96612" bIns="48305" rtlCol="0" anchor="b"/>
          <a:lstStyle>
            <a:lvl1pPr algn="l">
              <a:defRPr sz="1300"/>
            </a:lvl1pPr>
          </a:lstStyle>
          <a:p>
            <a:endParaRPr lang="en-US"/>
          </a:p>
        </p:txBody>
      </p:sp>
      <p:sp>
        <p:nvSpPr>
          <p:cNvPr id="5" name="Slide Number Placeholder 4"/>
          <p:cNvSpPr>
            <a:spLocks noGrp="1"/>
          </p:cNvSpPr>
          <p:nvPr>
            <p:ph type="sldNum" sz="quarter" idx="3"/>
          </p:nvPr>
        </p:nvSpPr>
        <p:spPr>
          <a:xfrm>
            <a:off x="3901699" y="9517547"/>
            <a:ext cx="2984870" cy="501015"/>
          </a:xfrm>
          <a:prstGeom prst="rect">
            <a:avLst/>
          </a:prstGeom>
        </p:spPr>
        <p:txBody>
          <a:bodyPr vert="horz" lIns="96612" tIns="48305" rIns="96612" bIns="48305" rtlCol="0" anchor="b"/>
          <a:lstStyle>
            <a:lvl1pPr algn="r">
              <a:defRPr sz="1300"/>
            </a:lvl1pPr>
          </a:lstStyle>
          <a:p>
            <a:fld id="{469D0C52-4298-4CB9-8093-C292010200FF}" type="slidenum">
              <a:rPr lang="en-US" smtClean="0"/>
              <a:t>‹#›</a:t>
            </a:fld>
            <a:endParaRPr lang="en-US"/>
          </a:p>
        </p:txBody>
      </p:sp>
    </p:spTree>
    <p:extLst>
      <p:ext uri="{BB962C8B-B14F-4D97-AF65-F5344CB8AC3E}">
        <p14:creationId xmlns:p14="http://schemas.microsoft.com/office/powerpoint/2010/main" val="1095686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38213" y="750888"/>
            <a:ext cx="5011737" cy="3757612"/>
          </a:xfrm>
          <a:prstGeom prst="rect">
            <a:avLst/>
          </a:prstGeom>
          <a:noFill/>
          <a:ln w="12700">
            <a:solidFill>
              <a:prstClr val="black"/>
            </a:solidFill>
          </a:ln>
        </p:spPr>
        <p:txBody>
          <a:bodyPr vert="horz" lIns="96612" tIns="48305" rIns="96612" bIns="48305" rtlCol="0" anchor="ctr"/>
          <a:lstStyle/>
          <a:p>
            <a:endParaRPr lang="en-GB"/>
          </a:p>
        </p:txBody>
      </p:sp>
      <p:sp>
        <p:nvSpPr>
          <p:cNvPr id="5" name="Notes Placeholder 4"/>
          <p:cNvSpPr>
            <a:spLocks noGrp="1"/>
          </p:cNvSpPr>
          <p:nvPr>
            <p:ph type="body" sz="quarter" idx="3"/>
          </p:nvPr>
        </p:nvSpPr>
        <p:spPr>
          <a:xfrm>
            <a:off x="1129692" y="4759644"/>
            <a:ext cx="4628781" cy="4509135"/>
          </a:xfrm>
          <a:prstGeom prst="rect">
            <a:avLst/>
          </a:prstGeom>
        </p:spPr>
        <p:txBody>
          <a:bodyPr vert="horz" lIns="96612" tIns="48305" rIns="96612" bIns="4830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49367" y="9519286"/>
            <a:ext cx="838797" cy="501015"/>
          </a:xfrm>
          <a:prstGeom prst="rect">
            <a:avLst/>
          </a:prstGeom>
        </p:spPr>
        <p:txBody>
          <a:bodyPr vert="horz" lIns="96612" tIns="48305" rIns="96612" bIns="48305" rtlCol="0" anchor="b"/>
          <a:lstStyle>
            <a:lvl1pPr algn="r">
              <a:defRPr sz="1300">
                <a:latin typeface="Arial" panose="020B0604020202020204" pitchFamily="34" charset="0"/>
                <a:cs typeface="Arial" panose="020B0604020202020204" pitchFamily="34" charset="0"/>
              </a:defRPr>
            </a:lvl1pPr>
          </a:lstStyle>
          <a:p>
            <a:fld id="{49DD4D23-C98A-435E-AE88-9061F8349B02}" type="slidenum">
              <a:rPr lang="en-GB" smtClean="0"/>
              <a:pPr/>
              <a:t>‹#›</a:t>
            </a:fld>
            <a:endParaRPr lang="en-GB"/>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50888"/>
            <a:ext cx="5011737" cy="3757612"/>
          </a:xfrm>
        </p:spPr>
      </p:sp>
      <p:sp>
        <p:nvSpPr>
          <p:cNvPr id="3" name="Notes Placeholder 2"/>
          <p:cNvSpPr>
            <a:spLocks noGrp="1"/>
          </p:cNvSpPr>
          <p:nvPr>
            <p:ph type="body" idx="1"/>
          </p:nvPr>
        </p:nvSpPr>
        <p:spPr/>
        <p:txBody>
          <a:bodyPr/>
          <a:lstStyle/>
          <a:p>
            <a:r>
              <a:rPr lang="en-GB" sz="1300" dirty="0"/>
              <a:t>Hello and welcome to our quick start guide to Pearson’s ELC Science Qualification</a:t>
            </a:r>
          </a:p>
          <a:p>
            <a:endParaRPr lang="en-GB" sz="1300" dirty="0"/>
          </a:p>
          <a:p>
            <a:r>
              <a:rPr lang="en-GB" sz="1300" dirty="0"/>
              <a:t>Edexcel Entry Level Certificate in Science is designed for students working below or, at the lower end of the GCSE Combined Science Foundation tier. </a:t>
            </a:r>
          </a:p>
          <a:p>
            <a:endParaRPr lang="en-GB" sz="1300" dirty="0"/>
          </a:p>
          <a:p>
            <a:r>
              <a:rPr lang="en-GB" sz="1300" dirty="0"/>
              <a:t>It has been specifically designed to meet the needs of these students and their teachers and can be taught as a stand-alone qualification or in conjunction with GCSE Combined Science.  </a:t>
            </a:r>
          </a:p>
          <a:p>
            <a:endParaRPr lang="en-GB" sz="1300" dirty="0"/>
          </a:p>
          <a:p>
            <a:r>
              <a:rPr lang="en-GB" sz="1300" dirty="0"/>
              <a:t>The subject content of the scheme focuses on the key topics and concepts of the Foundation tier course, but at a level that is more accessible and more appropriate to lower attaining students.</a:t>
            </a:r>
          </a:p>
          <a:p>
            <a:endParaRPr lang="en-US"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a:p>
        </p:txBody>
      </p:sp>
    </p:spTree>
    <p:extLst>
      <p:ext uri="{BB962C8B-B14F-4D97-AF65-F5344CB8AC3E}">
        <p14:creationId xmlns:p14="http://schemas.microsoft.com/office/powerpoint/2010/main" val="4077452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50888"/>
            <a:ext cx="5011737" cy="3757612"/>
          </a:xfrm>
        </p:spPr>
      </p:sp>
      <p:sp>
        <p:nvSpPr>
          <p:cNvPr id="3" name="Notes Placeholder 2"/>
          <p:cNvSpPr>
            <a:spLocks noGrp="1"/>
          </p:cNvSpPr>
          <p:nvPr>
            <p:ph type="body" idx="1"/>
          </p:nvPr>
        </p:nvSpPr>
        <p:spPr/>
        <p:txBody>
          <a:bodyPr/>
          <a:lstStyle/>
          <a:p>
            <a:r>
              <a:rPr lang="en-GB"/>
              <a:t>For further information please follow the link from this slide. Thank you for watching.</a:t>
            </a:r>
          </a:p>
        </p:txBody>
      </p:sp>
      <p:sp>
        <p:nvSpPr>
          <p:cNvPr id="4" name="Slide Number Placeholder 3"/>
          <p:cNvSpPr>
            <a:spLocks noGrp="1"/>
          </p:cNvSpPr>
          <p:nvPr>
            <p:ph type="sldNum" sz="quarter" idx="5"/>
          </p:nvPr>
        </p:nvSpPr>
        <p:spPr/>
        <p:txBody>
          <a:bodyPr/>
          <a:lstStyle/>
          <a:p>
            <a:fld id="{49DD4D23-C98A-435E-AE88-9061F8349B02}" type="slidenum">
              <a:rPr lang="en-GB" smtClean="0"/>
              <a:pPr/>
              <a:t>10</a:t>
            </a:fld>
            <a:endParaRPr lang="en-GB"/>
          </a:p>
        </p:txBody>
      </p:sp>
    </p:spTree>
    <p:extLst>
      <p:ext uri="{BB962C8B-B14F-4D97-AF65-F5344CB8AC3E}">
        <p14:creationId xmlns:p14="http://schemas.microsoft.com/office/powerpoint/2010/main" val="893268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DD4D23-C98A-435E-AE88-9061F8349B02}" type="slidenum">
              <a:rPr lang="en-GB" smtClean="0"/>
              <a:pPr/>
              <a:t>11</a:t>
            </a:fld>
            <a:endParaRPr lang="en-GB"/>
          </a:p>
        </p:txBody>
      </p:sp>
    </p:spTree>
    <p:extLst>
      <p:ext uri="{BB962C8B-B14F-4D97-AF65-F5344CB8AC3E}">
        <p14:creationId xmlns:p14="http://schemas.microsoft.com/office/powerpoint/2010/main" val="3166430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50888"/>
            <a:ext cx="5011737" cy="3757612"/>
          </a:xfrm>
        </p:spPr>
      </p:sp>
      <p:sp>
        <p:nvSpPr>
          <p:cNvPr id="3" name="Notes Placeholder 2"/>
          <p:cNvSpPr>
            <a:spLocks noGrp="1"/>
          </p:cNvSpPr>
          <p:nvPr>
            <p:ph type="body" idx="1"/>
          </p:nvPr>
        </p:nvSpPr>
        <p:spPr/>
        <p:txBody>
          <a:bodyPr/>
          <a:lstStyle/>
          <a:p>
            <a:r>
              <a:rPr lang="en-GB" sz="1300"/>
              <a:t>There are two separate Entry Level Science qualifications. This reflects the “double award nature” of GCSE Combined Science. </a:t>
            </a:r>
          </a:p>
          <a:p>
            <a:endParaRPr lang="en-GB" sz="1300"/>
          </a:p>
          <a:p>
            <a:r>
              <a:rPr lang="en-GB" sz="1300"/>
              <a:t>One qualification is called the Entry Level Certificate in Science </a:t>
            </a:r>
            <a:r>
              <a:rPr lang="en-GB" sz="1300" strike="sngStrike"/>
              <a:t>NSC0</a:t>
            </a:r>
            <a:r>
              <a:rPr lang="en-GB" sz="1300"/>
              <a:t> and the other is called the Entry Level Certificate in Further Science </a:t>
            </a:r>
            <a:r>
              <a:rPr lang="en-GB" sz="1300" strike="sngStrike"/>
              <a:t>NSF0</a:t>
            </a:r>
            <a:r>
              <a:rPr lang="en-GB" sz="1300"/>
              <a:t>. </a:t>
            </a:r>
          </a:p>
          <a:p>
            <a:endParaRPr lang="en-GB" sz="1300"/>
          </a:p>
          <a:p>
            <a:r>
              <a:rPr lang="en-GB" sz="1300"/>
              <a:t>The content of the </a:t>
            </a:r>
            <a:r>
              <a:rPr lang="en-GB" sz="1300" strike="sngStrike"/>
              <a:t>NSC0</a:t>
            </a:r>
            <a:r>
              <a:rPr lang="en-GB" sz="1300"/>
              <a:t> 1</a:t>
            </a:r>
            <a:r>
              <a:rPr lang="en-GB" sz="1300" baseline="30000"/>
              <a:t>st</a:t>
            </a:r>
            <a:r>
              <a:rPr lang="en-GB" sz="1300"/>
              <a:t> qualification is drawn from the material for papers 1, 3 and 5 of the Edexcel Combined Science Foundation course and the </a:t>
            </a:r>
            <a:r>
              <a:rPr lang="en-GB" sz="1300" strike="sngStrike"/>
              <a:t>NSF0</a:t>
            </a:r>
            <a:r>
              <a:rPr lang="en-GB" sz="1300"/>
              <a:t> </a:t>
            </a:r>
          </a:p>
          <a:p>
            <a:endParaRPr lang="en-GB" sz="1300"/>
          </a:p>
          <a:p>
            <a:r>
              <a:rPr lang="en-GB" sz="1300"/>
              <a:t>“Further Science award” from the material in papers 2, 4 and 6. Candidates can be entered for either the </a:t>
            </a:r>
            <a:r>
              <a:rPr lang="en-GB" sz="1300" strike="sngStrike"/>
              <a:t>NSC0</a:t>
            </a:r>
            <a:r>
              <a:rPr lang="en-GB" sz="1300"/>
              <a:t> Entry Level qualification or the </a:t>
            </a:r>
            <a:r>
              <a:rPr lang="en-GB" sz="1300" strike="sngStrike"/>
              <a:t>NSF0</a:t>
            </a:r>
            <a:r>
              <a:rPr lang="en-GB" sz="1300"/>
              <a:t> Entry Level qualification in “further science” or even for both of the qualifications. </a:t>
            </a:r>
          </a:p>
          <a:p>
            <a:endParaRPr lang="en-GB" sz="1300"/>
          </a:p>
          <a:p>
            <a:r>
              <a:rPr lang="en-GB" sz="1300"/>
              <a:t>The demand and structure of each award are the same.</a:t>
            </a:r>
          </a:p>
          <a:p>
            <a:endParaRPr lang="en-GB"/>
          </a:p>
        </p:txBody>
      </p:sp>
      <p:sp>
        <p:nvSpPr>
          <p:cNvPr id="4" name="Slide Number Placeholder 3"/>
          <p:cNvSpPr>
            <a:spLocks noGrp="1"/>
          </p:cNvSpPr>
          <p:nvPr>
            <p:ph type="sldNum" sz="quarter" idx="5"/>
          </p:nvPr>
        </p:nvSpPr>
        <p:spPr/>
        <p:txBody>
          <a:bodyPr/>
          <a:lstStyle/>
          <a:p>
            <a:fld id="{49DD4D23-C98A-435E-AE88-9061F8349B02}" type="slidenum">
              <a:rPr lang="en-GB" smtClean="0"/>
              <a:pPr/>
              <a:t>2</a:t>
            </a:fld>
            <a:endParaRPr lang="en-GB"/>
          </a:p>
        </p:txBody>
      </p:sp>
    </p:spTree>
    <p:extLst>
      <p:ext uri="{BB962C8B-B14F-4D97-AF65-F5344CB8AC3E}">
        <p14:creationId xmlns:p14="http://schemas.microsoft.com/office/powerpoint/2010/main" val="2726546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50888"/>
            <a:ext cx="5011737" cy="3757612"/>
          </a:xfrm>
        </p:spPr>
      </p:sp>
      <p:sp>
        <p:nvSpPr>
          <p:cNvPr id="3" name="Notes Placeholder 2"/>
          <p:cNvSpPr>
            <a:spLocks noGrp="1"/>
          </p:cNvSpPr>
          <p:nvPr>
            <p:ph type="body" idx="1"/>
          </p:nvPr>
        </p:nvSpPr>
        <p:spPr/>
        <p:txBody>
          <a:bodyPr/>
          <a:lstStyle/>
          <a:p>
            <a:r>
              <a:rPr lang="en-GB" sz="1300"/>
              <a:t>Each qualification is broken into 6 manageable units; two biology, two chemistry and two physics.</a:t>
            </a:r>
          </a:p>
          <a:p>
            <a:endParaRPr lang="en-GB" sz="1300"/>
          </a:p>
          <a:p>
            <a:r>
              <a:rPr lang="en-GB" sz="1300"/>
              <a:t>Here you can see how the units are broken up into the units underneath each qualification.</a:t>
            </a:r>
          </a:p>
          <a:p>
            <a:endParaRPr lang="en-GB" sz="1300"/>
          </a:p>
          <a:p>
            <a:r>
              <a:rPr lang="en-GB" sz="1300"/>
              <a:t>The method of assessment consists of short unit tests which students can sit when they are ready to and at any time during the course.   </a:t>
            </a:r>
          </a:p>
          <a:p>
            <a:endParaRPr lang="en-GB" sz="1300"/>
          </a:p>
          <a:p>
            <a:endParaRPr lang="en-GB"/>
          </a:p>
        </p:txBody>
      </p:sp>
      <p:sp>
        <p:nvSpPr>
          <p:cNvPr id="4" name="Slide Number Placeholder 3"/>
          <p:cNvSpPr>
            <a:spLocks noGrp="1"/>
          </p:cNvSpPr>
          <p:nvPr>
            <p:ph type="sldNum" sz="quarter" idx="5"/>
          </p:nvPr>
        </p:nvSpPr>
        <p:spPr/>
        <p:txBody>
          <a:bodyPr/>
          <a:lstStyle/>
          <a:p>
            <a:fld id="{49DD4D23-C98A-435E-AE88-9061F8349B02}" type="slidenum">
              <a:rPr lang="en-GB" smtClean="0"/>
              <a:pPr/>
              <a:t>3</a:t>
            </a:fld>
            <a:endParaRPr lang="en-GB"/>
          </a:p>
        </p:txBody>
      </p:sp>
    </p:spTree>
    <p:extLst>
      <p:ext uri="{BB962C8B-B14F-4D97-AF65-F5344CB8AC3E}">
        <p14:creationId xmlns:p14="http://schemas.microsoft.com/office/powerpoint/2010/main" val="339896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50888"/>
            <a:ext cx="5011737" cy="3757612"/>
          </a:xfrm>
        </p:spPr>
      </p:sp>
      <p:sp>
        <p:nvSpPr>
          <p:cNvPr id="3" name="Notes Placeholder 2"/>
          <p:cNvSpPr>
            <a:spLocks noGrp="1"/>
          </p:cNvSpPr>
          <p:nvPr>
            <p:ph type="body" idx="1"/>
          </p:nvPr>
        </p:nvSpPr>
        <p:spPr/>
        <p:txBody>
          <a:bodyPr/>
          <a:lstStyle/>
          <a:p>
            <a:r>
              <a:rPr lang="en-GB"/>
              <a:t>Remember the ELC course is designed to link closely to the Combined Science course so your students can achieve credit for both the ELC course and have an opportunity to access the questions on the GCSE papers. </a:t>
            </a:r>
          </a:p>
          <a:p>
            <a:endParaRPr lang="en-GB"/>
          </a:p>
          <a:p>
            <a:r>
              <a:rPr lang="en-GB"/>
              <a:t>This table shows how the ELC units match up with the 6 papers taken for the GCSE in combined Science.</a:t>
            </a:r>
          </a:p>
        </p:txBody>
      </p:sp>
      <p:sp>
        <p:nvSpPr>
          <p:cNvPr id="4" name="Slide Number Placeholder 3"/>
          <p:cNvSpPr>
            <a:spLocks noGrp="1"/>
          </p:cNvSpPr>
          <p:nvPr>
            <p:ph type="sldNum" sz="quarter" idx="5"/>
          </p:nvPr>
        </p:nvSpPr>
        <p:spPr/>
        <p:txBody>
          <a:bodyPr/>
          <a:lstStyle/>
          <a:p>
            <a:fld id="{49DD4D23-C98A-435E-AE88-9061F8349B02}" type="slidenum">
              <a:rPr lang="en-GB" smtClean="0"/>
              <a:pPr/>
              <a:t>4</a:t>
            </a:fld>
            <a:endParaRPr lang="en-GB"/>
          </a:p>
        </p:txBody>
      </p:sp>
    </p:spTree>
    <p:extLst>
      <p:ext uri="{BB962C8B-B14F-4D97-AF65-F5344CB8AC3E}">
        <p14:creationId xmlns:p14="http://schemas.microsoft.com/office/powerpoint/2010/main" val="2925967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50888"/>
            <a:ext cx="5011737" cy="3757612"/>
          </a:xfrm>
        </p:spPr>
      </p:sp>
      <p:sp>
        <p:nvSpPr>
          <p:cNvPr id="3" name="Notes Placeholder 2"/>
          <p:cNvSpPr>
            <a:spLocks noGrp="1"/>
          </p:cNvSpPr>
          <p:nvPr>
            <p:ph type="body" idx="1"/>
          </p:nvPr>
        </p:nvSpPr>
        <p:spPr/>
        <p:txBody>
          <a:bodyPr/>
          <a:lstStyle/>
          <a:p>
            <a:pPr defTabSz="966109">
              <a:defRPr/>
            </a:pPr>
            <a:r>
              <a:rPr lang="en-GB" sz="1300"/>
              <a:t>The tests are carefully worded and designed to enable students to demonstrate readily what they have learnt and understood. </a:t>
            </a:r>
          </a:p>
          <a:p>
            <a:pPr defTabSz="966109">
              <a:defRPr/>
            </a:pPr>
            <a:endParaRPr lang="en-GB" sz="1300"/>
          </a:p>
          <a:p>
            <a:pPr defTabSz="966109">
              <a:defRPr/>
            </a:pPr>
            <a:r>
              <a:rPr lang="en-GB" sz="1300"/>
              <a:t>Each test consists of 25 marks made up of multiple choice, closed response, short structured answers and short free response questions. </a:t>
            </a:r>
          </a:p>
          <a:p>
            <a:pPr defTabSz="966109">
              <a:defRPr/>
            </a:pPr>
            <a:endParaRPr lang="en-GB" sz="1300"/>
          </a:p>
          <a:p>
            <a:pPr defTabSz="966109">
              <a:defRPr/>
            </a:pPr>
            <a:r>
              <a:rPr lang="en-GB" sz="1300"/>
              <a:t>There are no 6 mark open response questions and there are no core practical questions.</a:t>
            </a:r>
          </a:p>
          <a:p>
            <a:pPr defTabSz="966109">
              <a:defRPr/>
            </a:pPr>
            <a:endParaRPr lang="en-GB" sz="1300"/>
          </a:p>
          <a:p>
            <a:pPr defTabSz="966109">
              <a:defRPr/>
            </a:pPr>
            <a:r>
              <a:rPr lang="en-GB" sz="1300"/>
              <a:t> Practical skills are assessed through questions based on practical experiences that stem directly from the specification statements.</a:t>
            </a:r>
          </a:p>
          <a:p>
            <a:endParaRPr lang="en-GB"/>
          </a:p>
        </p:txBody>
      </p:sp>
      <p:sp>
        <p:nvSpPr>
          <p:cNvPr id="4" name="Slide Number Placeholder 3"/>
          <p:cNvSpPr>
            <a:spLocks noGrp="1"/>
          </p:cNvSpPr>
          <p:nvPr>
            <p:ph type="sldNum" sz="quarter" idx="5"/>
          </p:nvPr>
        </p:nvSpPr>
        <p:spPr/>
        <p:txBody>
          <a:bodyPr/>
          <a:lstStyle/>
          <a:p>
            <a:fld id="{49DD4D23-C98A-435E-AE88-9061F8349B02}" type="slidenum">
              <a:rPr lang="en-GB" smtClean="0"/>
              <a:pPr/>
              <a:t>5</a:t>
            </a:fld>
            <a:endParaRPr lang="en-GB"/>
          </a:p>
        </p:txBody>
      </p:sp>
    </p:spTree>
    <p:extLst>
      <p:ext uri="{BB962C8B-B14F-4D97-AF65-F5344CB8AC3E}">
        <p14:creationId xmlns:p14="http://schemas.microsoft.com/office/powerpoint/2010/main" val="4259496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50888"/>
            <a:ext cx="5011737" cy="3757612"/>
          </a:xfrm>
        </p:spPr>
      </p:sp>
      <p:sp>
        <p:nvSpPr>
          <p:cNvPr id="3" name="Notes Placeholder 2"/>
          <p:cNvSpPr>
            <a:spLocks noGrp="1"/>
          </p:cNvSpPr>
          <p:nvPr>
            <p:ph type="body" idx="1"/>
          </p:nvPr>
        </p:nvSpPr>
        <p:spPr/>
        <p:txBody>
          <a:bodyPr/>
          <a:lstStyle/>
          <a:p>
            <a:r>
              <a:rPr lang="en-GB" sz="1300"/>
              <a:t>The tests should be formally supervised and can be administered in the normal classroom by their current teacher.</a:t>
            </a:r>
            <a:endParaRPr lang="en-GB"/>
          </a:p>
          <a:p>
            <a:endParaRPr lang="en-GB"/>
          </a:p>
        </p:txBody>
      </p:sp>
      <p:sp>
        <p:nvSpPr>
          <p:cNvPr id="4" name="Slide Number Placeholder 3"/>
          <p:cNvSpPr>
            <a:spLocks noGrp="1"/>
          </p:cNvSpPr>
          <p:nvPr>
            <p:ph type="sldNum" sz="quarter" idx="5"/>
          </p:nvPr>
        </p:nvSpPr>
        <p:spPr/>
        <p:txBody>
          <a:bodyPr/>
          <a:lstStyle/>
          <a:p>
            <a:fld id="{49DD4D23-C98A-435E-AE88-9061F8349B02}" type="slidenum">
              <a:rPr lang="en-GB" smtClean="0"/>
              <a:pPr/>
              <a:t>6</a:t>
            </a:fld>
            <a:endParaRPr lang="en-GB"/>
          </a:p>
        </p:txBody>
      </p:sp>
    </p:spTree>
    <p:extLst>
      <p:ext uri="{BB962C8B-B14F-4D97-AF65-F5344CB8AC3E}">
        <p14:creationId xmlns:p14="http://schemas.microsoft.com/office/powerpoint/2010/main" val="2387918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50888"/>
            <a:ext cx="5011737" cy="3757612"/>
          </a:xfrm>
        </p:spPr>
      </p:sp>
      <p:sp>
        <p:nvSpPr>
          <p:cNvPr id="3" name="Notes Placeholder 2"/>
          <p:cNvSpPr>
            <a:spLocks noGrp="1"/>
          </p:cNvSpPr>
          <p:nvPr>
            <p:ph type="body" idx="1"/>
          </p:nvPr>
        </p:nvSpPr>
        <p:spPr/>
        <p:txBody>
          <a:bodyPr/>
          <a:lstStyle/>
          <a:p>
            <a:r>
              <a:rPr lang="en-GB" sz="1300"/>
              <a:t>There is no set time for each test and they can be retaken as many times as you judge appropriate to encourage progress and reward and reflect understanding.</a:t>
            </a:r>
          </a:p>
          <a:p>
            <a:r>
              <a:rPr lang="en-GB" sz="1300"/>
              <a:t> </a:t>
            </a:r>
          </a:p>
          <a:p>
            <a:r>
              <a:rPr lang="en-GB" sz="1300"/>
              <a:t>However, no feedback or guidance on the candidate’s original answers should be given.  </a:t>
            </a:r>
          </a:p>
          <a:p>
            <a:endParaRPr lang="en-GB" sz="1300"/>
          </a:p>
          <a:p>
            <a:r>
              <a:rPr lang="en-GB" sz="1300"/>
              <a:t>All tests should be kept securely by your centre’s exams officer. </a:t>
            </a:r>
          </a:p>
          <a:p>
            <a:endParaRPr lang="en-GB"/>
          </a:p>
        </p:txBody>
      </p:sp>
      <p:sp>
        <p:nvSpPr>
          <p:cNvPr id="4" name="Slide Number Placeholder 3"/>
          <p:cNvSpPr>
            <a:spLocks noGrp="1"/>
          </p:cNvSpPr>
          <p:nvPr>
            <p:ph type="sldNum" sz="quarter" idx="5"/>
          </p:nvPr>
        </p:nvSpPr>
        <p:spPr/>
        <p:txBody>
          <a:bodyPr/>
          <a:lstStyle/>
          <a:p>
            <a:fld id="{49DD4D23-C98A-435E-AE88-9061F8349B02}" type="slidenum">
              <a:rPr lang="en-GB" smtClean="0"/>
              <a:pPr/>
              <a:t>7</a:t>
            </a:fld>
            <a:endParaRPr lang="en-GB"/>
          </a:p>
        </p:txBody>
      </p:sp>
    </p:spTree>
    <p:extLst>
      <p:ext uri="{BB962C8B-B14F-4D97-AF65-F5344CB8AC3E}">
        <p14:creationId xmlns:p14="http://schemas.microsoft.com/office/powerpoint/2010/main" val="569974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50888"/>
            <a:ext cx="5011737" cy="3757612"/>
          </a:xfrm>
        </p:spPr>
      </p:sp>
      <p:sp>
        <p:nvSpPr>
          <p:cNvPr id="3" name="Notes Placeholder 2"/>
          <p:cNvSpPr>
            <a:spLocks noGrp="1"/>
          </p:cNvSpPr>
          <p:nvPr>
            <p:ph type="body" idx="1"/>
          </p:nvPr>
        </p:nvSpPr>
        <p:spPr/>
        <p:txBody>
          <a:bodyPr/>
          <a:lstStyle/>
          <a:p>
            <a:r>
              <a:rPr lang="en-GB" sz="1300"/>
              <a:t>The test marks from each test are</a:t>
            </a:r>
            <a:r>
              <a:rPr lang="en-GB" sz="1300" strike="sngStrike"/>
              <a:t> then</a:t>
            </a:r>
            <a:r>
              <a:rPr lang="en-GB" sz="1300"/>
              <a:t> added together to determine the student’s level of achievement.</a:t>
            </a:r>
          </a:p>
          <a:p>
            <a:endParaRPr lang="en-GB" sz="1300"/>
          </a:p>
          <a:p>
            <a:r>
              <a:rPr lang="en-GB" sz="1300"/>
              <a:t>A total of 30 to 64 is level one, 65 to 99 level 2 and 100 to 150 Level 3. </a:t>
            </a:r>
          </a:p>
          <a:p>
            <a:endParaRPr lang="en-GB" sz="1300"/>
          </a:p>
          <a:p>
            <a:r>
              <a:rPr lang="en-GB" sz="1300"/>
              <a:t>Students do not have to sit all six units for their score to gain an award, although sitting less will inevitably reduce their maximum potential score. </a:t>
            </a:r>
          </a:p>
          <a:p>
            <a:endParaRPr lang="en-GB" sz="1300"/>
          </a:p>
          <a:p>
            <a:r>
              <a:rPr lang="en-GB" sz="1300"/>
              <a:t>Further details of the assessment arrangements and administration can be found in the Specification documents available online.   </a:t>
            </a:r>
          </a:p>
          <a:p>
            <a:endParaRPr lang="en-GB" sz="1300"/>
          </a:p>
          <a:p>
            <a:r>
              <a:rPr lang="en-GB" sz="1300"/>
              <a:t>Links to relevant documents will be presented at the end of this presentation,</a:t>
            </a:r>
          </a:p>
          <a:p>
            <a:r>
              <a:rPr lang="en-GB" sz="1300"/>
              <a:t> </a:t>
            </a:r>
            <a:endParaRPr lang="en-GB"/>
          </a:p>
        </p:txBody>
      </p:sp>
      <p:sp>
        <p:nvSpPr>
          <p:cNvPr id="4" name="Slide Number Placeholder 3"/>
          <p:cNvSpPr>
            <a:spLocks noGrp="1"/>
          </p:cNvSpPr>
          <p:nvPr>
            <p:ph type="sldNum" sz="quarter" idx="5"/>
          </p:nvPr>
        </p:nvSpPr>
        <p:spPr/>
        <p:txBody>
          <a:bodyPr/>
          <a:lstStyle/>
          <a:p>
            <a:fld id="{49DD4D23-C98A-435E-AE88-9061F8349B02}" type="slidenum">
              <a:rPr lang="en-GB" smtClean="0"/>
              <a:pPr/>
              <a:t>8</a:t>
            </a:fld>
            <a:endParaRPr lang="en-GB"/>
          </a:p>
        </p:txBody>
      </p:sp>
    </p:spTree>
    <p:extLst>
      <p:ext uri="{BB962C8B-B14F-4D97-AF65-F5344CB8AC3E}">
        <p14:creationId xmlns:p14="http://schemas.microsoft.com/office/powerpoint/2010/main" val="1348150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50888"/>
            <a:ext cx="5011737" cy="3757612"/>
          </a:xfrm>
        </p:spPr>
      </p:sp>
      <p:sp>
        <p:nvSpPr>
          <p:cNvPr id="3" name="Notes Placeholder 2"/>
          <p:cNvSpPr>
            <a:spLocks noGrp="1"/>
          </p:cNvSpPr>
          <p:nvPr>
            <p:ph type="body" idx="1"/>
          </p:nvPr>
        </p:nvSpPr>
        <p:spPr/>
        <p:txBody>
          <a:bodyPr/>
          <a:lstStyle/>
          <a:p>
            <a:pPr defTabSz="966109">
              <a:defRPr/>
            </a:pPr>
            <a:r>
              <a:rPr lang="en-GB" sz="1300"/>
              <a:t>A great benefit of the Entry Level Certificate  is that it can be used in different ways depending on the ability of your students and the situation they are in. </a:t>
            </a:r>
          </a:p>
          <a:p>
            <a:pPr defTabSz="966109">
              <a:defRPr/>
            </a:pPr>
            <a:endParaRPr lang="en-GB" sz="1300"/>
          </a:p>
          <a:p>
            <a:pPr defTabSz="966109">
              <a:defRPr/>
            </a:pPr>
            <a:r>
              <a:rPr lang="en-GB" sz="1300"/>
              <a:t>For some a single Entry Level award followed over two years with the material taught and tested on a unit by unit basis might prove to be most productive and appropriate in meeting and serving the students’ needs.</a:t>
            </a:r>
          </a:p>
          <a:p>
            <a:pPr defTabSz="966109">
              <a:defRPr/>
            </a:pPr>
            <a:endParaRPr lang="en-GB" sz="1300"/>
          </a:p>
          <a:p>
            <a:pPr defTabSz="966109">
              <a:defRPr/>
            </a:pPr>
            <a:r>
              <a:rPr lang="en-GB" sz="1300"/>
              <a:t>For slightly stronger students both Entry Level qualifications could be followed over two years: one, one year and the other in the next, or both spread simultaneously over the two year period.</a:t>
            </a:r>
          </a:p>
          <a:p>
            <a:pPr defTabSz="966109">
              <a:defRPr/>
            </a:pPr>
            <a:endParaRPr lang="en-GB" sz="1300"/>
          </a:p>
          <a:p>
            <a:pPr defTabSz="966109">
              <a:defRPr/>
            </a:pPr>
            <a:r>
              <a:rPr lang="en-GB" sz="1300"/>
              <a:t>For students working at the lower end of the GCSE Combined Science Foundation tier, the commonality of content between the Entry Level qualification and the Foundation tier Combined Science ,means that students could be co-taught Entry Level Science and Foundation tier Combined Science. </a:t>
            </a:r>
          </a:p>
          <a:p>
            <a:pPr defTabSz="966109">
              <a:defRPr/>
            </a:pPr>
            <a:endParaRPr lang="en-GB" sz="1300"/>
          </a:p>
          <a:p>
            <a:pPr defTabSz="966109">
              <a:defRPr/>
            </a:pPr>
            <a:r>
              <a:rPr lang="en-GB" sz="1300"/>
              <a:t>Utilising the simplified content and unit tests of the Entry Level scheme to encourage and build up confidence.</a:t>
            </a:r>
          </a:p>
          <a:p>
            <a:endParaRPr lang="en-GB"/>
          </a:p>
        </p:txBody>
      </p:sp>
      <p:sp>
        <p:nvSpPr>
          <p:cNvPr id="4" name="Slide Number Placeholder 3"/>
          <p:cNvSpPr>
            <a:spLocks noGrp="1"/>
          </p:cNvSpPr>
          <p:nvPr>
            <p:ph type="sldNum" sz="quarter" idx="5"/>
          </p:nvPr>
        </p:nvSpPr>
        <p:spPr/>
        <p:txBody>
          <a:bodyPr/>
          <a:lstStyle/>
          <a:p>
            <a:fld id="{49DD4D23-C98A-435E-AE88-9061F8349B02}" type="slidenum">
              <a:rPr lang="en-GB" smtClean="0"/>
              <a:pPr/>
              <a:t>9</a:t>
            </a:fld>
            <a:endParaRPr lang="en-GB"/>
          </a:p>
        </p:txBody>
      </p:sp>
    </p:spTree>
    <p:extLst>
      <p:ext uri="{BB962C8B-B14F-4D97-AF65-F5344CB8AC3E}">
        <p14:creationId xmlns:p14="http://schemas.microsoft.com/office/powerpoint/2010/main" val="4122670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Option1">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962"/>
            <a:ext cx="1144800" cy="809347"/>
          </a:xfrm>
          <a:prstGeom prst="rect">
            <a:avLst/>
          </a:prstGeom>
        </p:spPr>
      </p:pic>
      <p:sp>
        <p:nvSpPr>
          <p:cNvPr id="2" name="Title 1"/>
          <p:cNvSpPr>
            <a:spLocks noGrp="1"/>
          </p:cNvSpPr>
          <p:nvPr>
            <p:ph type="ctrTitle"/>
          </p:nvPr>
        </p:nvSpPr>
        <p:spPr>
          <a:xfrm>
            <a:off x="447676" y="1680064"/>
            <a:ext cx="3683000" cy="2244236"/>
          </a:xfrm>
        </p:spPr>
        <p:txBody>
          <a:bodyPr anchor="t" anchorCtr="0"/>
          <a:lstStyle>
            <a:lvl1pPr algn="l">
              <a:lnSpc>
                <a:spcPts val="3150"/>
              </a:lnSpc>
              <a:defRPr sz="2700" spc="15" baseline="0">
                <a:solidFill>
                  <a:schemeClr val="bg1"/>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7676" y="4057650"/>
            <a:ext cx="3397250" cy="1466850"/>
          </a:xfrm>
        </p:spPr>
        <p:txBody>
          <a:bodyPr/>
          <a:lstStyle>
            <a:lvl1pPr marL="0" indent="0" algn="l">
              <a:lnSpc>
                <a:spcPts val="1800"/>
              </a:lnSpc>
              <a:spcAft>
                <a:spcPts val="0"/>
              </a:spcAft>
              <a:buNone/>
              <a:defRPr sz="1350" b="0" i="0">
                <a:solidFill>
                  <a:srgbClr val="FFFFFF"/>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14" name="Text Placeholder 13"/>
          <p:cNvSpPr>
            <a:spLocks noGrp="1"/>
          </p:cNvSpPr>
          <p:nvPr>
            <p:ph type="body" sz="quarter" idx="10"/>
          </p:nvPr>
        </p:nvSpPr>
        <p:spPr>
          <a:xfrm>
            <a:off x="447675" y="6265863"/>
            <a:ext cx="3962400" cy="285750"/>
          </a:xfrm>
        </p:spPr>
        <p:txBody>
          <a:bodyPr/>
          <a:lstStyle>
            <a:lvl1pPr>
              <a:lnSpc>
                <a:spcPts val="1650"/>
              </a:lnSpc>
              <a:spcAft>
                <a:spcPts val="0"/>
              </a:spcAft>
              <a:defRPr sz="1350" b="0" i="0">
                <a:solidFill>
                  <a:srgbClr val="FFFFFF"/>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4" y="0"/>
            <a:ext cx="4562475" cy="6858000"/>
          </a:xfrm>
          <a:solidFill>
            <a:srgbClr val="BBBBBB"/>
          </a:solidFill>
        </p:spPr>
        <p:txBody>
          <a:bodyPr tIns="2592000"/>
          <a:lstStyle>
            <a:lvl1pPr algn="ctr">
              <a:defRPr sz="825"/>
            </a:lvl1pPr>
          </a:lstStyle>
          <a:p>
            <a:r>
              <a:rPr lang="en-GB"/>
              <a:t>Insert photographic image</a:t>
            </a:r>
            <a:endParaRPr lang="en-US"/>
          </a:p>
        </p:txBody>
      </p:sp>
    </p:spTree>
    <p:extLst>
      <p:ext uri="{BB962C8B-B14F-4D97-AF65-F5344CB8AC3E}">
        <p14:creationId xmlns:p14="http://schemas.microsoft.com/office/powerpoint/2010/main" val="234291071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2" y="418050"/>
            <a:ext cx="3681163" cy="1144958"/>
          </a:xfrm>
        </p:spPr>
        <p:txBody>
          <a:bodyPr anchor="t" anchorCtr="0"/>
          <a:lstStyle>
            <a:lvl1pPr>
              <a:lnSpc>
                <a:spcPts val="3000"/>
              </a:lnSpc>
              <a:defRPr sz="2550">
                <a:solidFill>
                  <a:schemeClr val="bg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40001" y="1695453"/>
            <a:ext cx="3681163" cy="3124201"/>
          </a:xfrm>
        </p:spPr>
        <p:txBody>
          <a:bodyPr/>
          <a:lstStyle>
            <a:lvl1pPr marL="0" indent="0">
              <a:lnSpc>
                <a:spcPts val="1425"/>
              </a:lnSpc>
              <a:spcAft>
                <a:spcPts val="0"/>
              </a:spcAft>
              <a:buClr>
                <a:schemeClr val="tx1"/>
              </a:buClr>
              <a:buFont typeface="Arial" panose="020B0604020202020204" pitchFamily="34" charset="0"/>
              <a:buNone/>
              <a:defRPr sz="1200" b="0" i="0" kern="0" baseline="0">
                <a:solidFill>
                  <a:schemeClr val="tx1"/>
                </a:solidFill>
                <a:latin typeface="+mn-lt"/>
              </a:defRPr>
            </a:lvl1pPr>
            <a:lvl2pPr marL="0" indent="0">
              <a:lnSpc>
                <a:spcPts val="1200"/>
              </a:lnSpc>
              <a:spcBef>
                <a:spcPts val="1276"/>
              </a:spcBef>
              <a:spcAft>
                <a:spcPts val="0"/>
              </a:spcAft>
              <a:buNone/>
              <a:defRPr sz="900" i="1">
                <a:solidFill>
                  <a:srgbClr val="000000"/>
                </a:solidFill>
              </a:defRPr>
            </a:lvl2pPr>
            <a:lvl3pPr marL="494100" indent="-1917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4581527" y="0"/>
            <a:ext cx="4562475" cy="6858000"/>
          </a:xfrm>
          <a:solidFill>
            <a:srgbClr val="BBBBBB"/>
          </a:solidFill>
        </p:spPr>
        <p:txBody>
          <a:bodyPr vert="horz" lIns="0" tIns="2592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a:t>Insert photographic image</a:t>
            </a: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93"/>
            <a:ext cx="918000" cy="279915"/>
          </a:xfrm>
          <a:prstGeom prst="rect">
            <a:avLst/>
          </a:prstGeom>
        </p:spPr>
      </p:pic>
    </p:spTree>
    <p:extLst>
      <p:ext uri="{BB962C8B-B14F-4D97-AF65-F5344CB8AC3E}">
        <p14:creationId xmlns:p14="http://schemas.microsoft.com/office/powerpoint/2010/main" val="11379580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418050"/>
            <a:ext cx="4470150" cy="1144958"/>
          </a:xfrm>
        </p:spPr>
        <p:txBody>
          <a:bodyPr anchor="t" anchorCtr="0"/>
          <a:lstStyle>
            <a:lvl1pPr>
              <a:lnSpc>
                <a:spcPts val="3000"/>
              </a:lnSpc>
              <a:defRPr sz="2550">
                <a:solidFill>
                  <a:schemeClr val="bg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40000" y="1695453"/>
            <a:ext cx="4511674" cy="3124201"/>
          </a:xfrm>
        </p:spPr>
        <p:txBody>
          <a:bodyPr/>
          <a:lstStyle>
            <a:lvl1pPr marL="0" indent="0">
              <a:lnSpc>
                <a:spcPts val="1425"/>
              </a:lnSpc>
              <a:spcAft>
                <a:spcPts val="0"/>
              </a:spcAft>
              <a:buClr>
                <a:schemeClr val="tx1"/>
              </a:buClr>
              <a:buFont typeface="Arial" panose="020B0604020202020204" pitchFamily="34" charset="0"/>
              <a:buNone/>
              <a:defRPr sz="1200" b="0" i="0" kern="0" baseline="0">
                <a:solidFill>
                  <a:srgbClr val="000000"/>
                </a:solidFill>
                <a:latin typeface="+mn-lt"/>
              </a:defRPr>
            </a:lvl1pPr>
            <a:lvl2pPr marL="0" indent="0">
              <a:lnSpc>
                <a:spcPts val="1200"/>
              </a:lnSpc>
              <a:spcBef>
                <a:spcPts val="1276"/>
              </a:spcBef>
              <a:spcAft>
                <a:spcPts val="0"/>
              </a:spcAft>
              <a:buNone/>
              <a:defRPr sz="900" i="1">
                <a:solidFill>
                  <a:srgbClr val="000000"/>
                </a:solidFill>
              </a:defRPr>
            </a:lvl2pPr>
            <a:lvl3pPr marL="494100" indent="-1917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5876927" y="0"/>
            <a:ext cx="3267075" cy="6858000"/>
          </a:xfrm>
          <a:solidFill>
            <a:srgbClr val="BBBBBB"/>
          </a:solidFill>
        </p:spPr>
        <p:txBody>
          <a:bodyPr vert="horz" lIns="0" tIns="2592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a:t>Insert photographic image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93"/>
            <a:ext cx="918000" cy="279915"/>
          </a:xfrm>
          <a:prstGeom prst="rect">
            <a:avLst/>
          </a:prstGeom>
        </p:spPr>
      </p:pic>
    </p:spTree>
    <p:extLst>
      <p:ext uri="{BB962C8B-B14F-4D97-AF65-F5344CB8AC3E}">
        <p14:creationId xmlns:p14="http://schemas.microsoft.com/office/powerpoint/2010/main" val="325152495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1" y="418050"/>
            <a:ext cx="3681163" cy="1144958"/>
          </a:xfrm>
        </p:spPr>
        <p:txBody>
          <a:bodyPr anchor="t" anchorCtr="0"/>
          <a:lstStyle>
            <a:lvl1pPr>
              <a:lnSpc>
                <a:spcPts val="3000"/>
              </a:lnSpc>
              <a:defRPr sz="255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40001" y="1695453"/>
            <a:ext cx="3681163" cy="3124201"/>
          </a:xfrm>
        </p:spPr>
        <p:txBody>
          <a:bodyPr/>
          <a:lstStyle>
            <a:lvl1pPr marL="0" indent="0">
              <a:lnSpc>
                <a:spcPts val="1425"/>
              </a:lnSpc>
              <a:spcAft>
                <a:spcPts val="0"/>
              </a:spcAft>
              <a:buClr>
                <a:schemeClr val="tx1"/>
              </a:buClr>
              <a:buFont typeface="Arial" panose="020B0604020202020204" pitchFamily="34" charset="0"/>
              <a:buNone/>
              <a:defRPr sz="1200" b="0" i="0" kern="0" baseline="0">
                <a:solidFill>
                  <a:srgbClr val="000000"/>
                </a:solidFill>
                <a:latin typeface="+mn-lt"/>
              </a:defRPr>
            </a:lvl1pPr>
            <a:lvl2pPr marL="0" indent="0">
              <a:lnSpc>
                <a:spcPts val="1200"/>
              </a:lnSpc>
              <a:spcBef>
                <a:spcPts val="1276"/>
              </a:spcBef>
              <a:spcAft>
                <a:spcPts val="0"/>
              </a:spcAft>
              <a:buNone/>
              <a:defRPr sz="900" i="1">
                <a:solidFill>
                  <a:srgbClr val="000000"/>
                </a:solidFill>
              </a:defRPr>
            </a:lvl2pPr>
            <a:lvl3pPr marL="494100" indent="-1917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4581527" y="0"/>
            <a:ext cx="4562475" cy="6858000"/>
          </a:xfrm>
          <a:solidFill>
            <a:srgbClr val="BBBBBB"/>
          </a:solidFill>
        </p:spPr>
        <p:txBody>
          <a:bodyPr vert="horz" lIns="0" tIns="2592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a:t>Insert photographic image</a:t>
            </a:r>
            <a:endParaRPr lang="en-US"/>
          </a:p>
        </p:txBody>
      </p:sp>
      <p:sp>
        <p:nvSpPr>
          <p:cNvPr id="7" name="Text Placeholder 6"/>
          <p:cNvSpPr>
            <a:spLocks noGrp="1"/>
          </p:cNvSpPr>
          <p:nvPr>
            <p:ph type="body" sz="quarter" idx="11"/>
          </p:nvPr>
        </p:nvSpPr>
        <p:spPr>
          <a:xfrm>
            <a:off x="542925" y="5838825"/>
            <a:ext cx="3678238" cy="457200"/>
          </a:xfrm>
        </p:spPr>
        <p:txBody>
          <a:bodyPr/>
          <a:lstStyle>
            <a:lvl1pPr>
              <a:lnSpc>
                <a:spcPts val="975"/>
              </a:lnSpc>
              <a:spcAft>
                <a:spcPts val="0"/>
              </a:spcAft>
              <a:defRPr sz="825">
                <a:solidFill>
                  <a:schemeClr val="tx2"/>
                </a:solidFill>
              </a:defRPr>
            </a:lvl1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93"/>
            <a:ext cx="918000" cy="279915"/>
          </a:xfrm>
          <a:prstGeom prst="rect">
            <a:avLst/>
          </a:prstGeom>
        </p:spPr>
      </p:pic>
    </p:spTree>
    <p:extLst>
      <p:ext uri="{BB962C8B-B14F-4D97-AF65-F5344CB8AC3E}">
        <p14:creationId xmlns:p14="http://schemas.microsoft.com/office/powerpoint/2010/main" val="123591415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4">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9" y="418050"/>
            <a:ext cx="4517775" cy="1144958"/>
          </a:xfrm>
        </p:spPr>
        <p:txBody>
          <a:bodyPr anchor="t" anchorCtr="0"/>
          <a:lstStyle>
            <a:lvl1pPr>
              <a:lnSpc>
                <a:spcPts val="3000"/>
              </a:lnSpc>
              <a:defRPr sz="255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695453"/>
            <a:ext cx="4517775" cy="3124201"/>
          </a:xfrm>
        </p:spPr>
        <p:txBody>
          <a:bodyPr/>
          <a:lstStyle>
            <a:lvl1pPr marL="0" indent="0">
              <a:lnSpc>
                <a:spcPts val="1425"/>
              </a:lnSpc>
              <a:spcAft>
                <a:spcPts val="0"/>
              </a:spcAft>
              <a:buClr>
                <a:schemeClr val="tx1"/>
              </a:buClr>
              <a:buFont typeface="Arial" panose="020B0604020202020204" pitchFamily="34" charset="0"/>
              <a:buNone/>
              <a:defRPr sz="1200" b="0" i="0" kern="0" baseline="0">
                <a:solidFill>
                  <a:srgbClr val="000000"/>
                </a:solidFill>
                <a:latin typeface="+mn-lt"/>
              </a:defRPr>
            </a:lvl1pPr>
            <a:lvl2pPr marL="0" indent="0">
              <a:lnSpc>
                <a:spcPts val="1200"/>
              </a:lnSpc>
              <a:spcBef>
                <a:spcPts val="1276"/>
              </a:spcBef>
              <a:spcAft>
                <a:spcPts val="0"/>
              </a:spcAft>
              <a:buNone/>
              <a:defRPr sz="900" i="1">
                <a:solidFill>
                  <a:srgbClr val="000000"/>
                </a:solidFill>
              </a:defRPr>
            </a:lvl2pPr>
            <a:lvl3pPr marL="494100" indent="-1917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5867400" y="0"/>
            <a:ext cx="3276600" cy="6858000"/>
          </a:xfrm>
          <a:solidFill>
            <a:srgbClr val="BBBBBB"/>
          </a:solidFill>
        </p:spPr>
        <p:txBody>
          <a:bodyPr vert="horz" lIns="0" tIns="2592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a:t>Insert photographic image</a:t>
            </a:r>
            <a:endParaRPr lang="en-US"/>
          </a:p>
        </p:txBody>
      </p:sp>
      <p:sp>
        <p:nvSpPr>
          <p:cNvPr id="7" name="Text Placeholder 6"/>
          <p:cNvSpPr>
            <a:spLocks noGrp="1"/>
          </p:cNvSpPr>
          <p:nvPr>
            <p:ph type="body" sz="quarter" idx="11"/>
          </p:nvPr>
        </p:nvSpPr>
        <p:spPr>
          <a:xfrm>
            <a:off x="542925" y="5838825"/>
            <a:ext cx="3581400" cy="457200"/>
          </a:xfrm>
        </p:spPr>
        <p:txBody>
          <a:bodyPr/>
          <a:lstStyle>
            <a:lvl1pPr>
              <a:lnSpc>
                <a:spcPts val="975"/>
              </a:lnSpc>
              <a:spcAft>
                <a:spcPts val="0"/>
              </a:spcAft>
              <a:defRPr sz="825">
                <a:solidFill>
                  <a:schemeClr val="tx2"/>
                </a:solidFill>
              </a:defRPr>
            </a:lvl1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93"/>
            <a:ext cx="918000" cy="279915"/>
          </a:xfrm>
          <a:prstGeom prst="rect">
            <a:avLst/>
          </a:prstGeom>
        </p:spPr>
      </p:pic>
    </p:spTree>
    <p:extLst>
      <p:ext uri="{BB962C8B-B14F-4D97-AF65-F5344CB8AC3E}">
        <p14:creationId xmlns:p14="http://schemas.microsoft.com/office/powerpoint/2010/main" val="87902501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5">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98875" y="418050"/>
            <a:ext cx="3520632" cy="1144958"/>
          </a:xfrm>
        </p:spPr>
        <p:txBody>
          <a:bodyPr anchor="t" anchorCtr="0"/>
          <a:lstStyle>
            <a:lvl1pPr>
              <a:lnSpc>
                <a:spcPts val="3000"/>
              </a:lnSpc>
              <a:defRPr sz="255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3698875" y="1695453"/>
            <a:ext cx="4986338" cy="3124201"/>
          </a:xfrm>
        </p:spPr>
        <p:txBody>
          <a:bodyPr/>
          <a:lstStyle>
            <a:lvl1pPr marL="0" indent="0">
              <a:lnSpc>
                <a:spcPts val="1425"/>
              </a:lnSpc>
              <a:spcAft>
                <a:spcPts val="0"/>
              </a:spcAft>
              <a:buClr>
                <a:schemeClr val="tx1"/>
              </a:buClr>
              <a:buFont typeface="Arial" panose="020B0604020202020204" pitchFamily="34" charset="0"/>
              <a:buNone/>
              <a:defRPr sz="1200" b="0" i="0" kern="0" baseline="0">
                <a:solidFill>
                  <a:srgbClr val="000000"/>
                </a:solidFill>
                <a:latin typeface="+mn-lt"/>
              </a:defRPr>
            </a:lvl1pPr>
            <a:lvl2pPr marL="0" indent="0">
              <a:lnSpc>
                <a:spcPts val="1200"/>
              </a:lnSpc>
              <a:spcBef>
                <a:spcPts val="1276"/>
              </a:spcBef>
              <a:spcAft>
                <a:spcPts val="0"/>
              </a:spcAft>
              <a:buNone/>
              <a:defRPr sz="900" i="1">
                <a:solidFill>
                  <a:srgbClr val="000000"/>
                </a:solidFill>
              </a:defRPr>
            </a:lvl2pPr>
            <a:lvl3pPr marL="494100" indent="-1917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0" y="0"/>
            <a:ext cx="3276600" cy="6858000"/>
          </a:xfrm>
          <a:solidFill>
            <a:srgbClr val="BBBBBB"/>
          </a:solidFill>
        </p:spPr>
        <p:txBody>
          <a:bodyPr vert="horz" lIns="0" tIns="2592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a:t>Insert photographic image</a:t>
            </a:r>
            <a:endParaRPr lang="en-US"/>
          </a:p>
        </p:txBody>
      </p:sp>
      <p:cxnSp>
        <p:nvCxnSpPr>
          <p:cNvPr id="5" name="Straight Connector 4"/>
          <p:cNvCxnSpPr/>
          <p:nvPr userDrawn="1"/>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8497767" y="6489578"/>
            <a:ext cx="433138" cy="125534"/>
          </a:xfrm>
          <a:prstGeom prst="rect">
            <a:avLst/>
          </a:prstGeom>
        </p:spPr>
        <p:txBody>
          <a:bodyPr vert="horz" lIns="0" tIns="0" rIns="0" bIns="0" rtlCol="0" anchor="ctr" anchorCtr="0"/>
          <a:lstStyle>
            <a:lvl1pPr algn="l">
              <a:defRPr sz="6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a:p>
        </p:txBody>
      </p:sp>
    </p:spTree>
    <p:extLst>
      <p:ext uri="{BB962C8B-B14F-4D97-AF65-F5344CB8AC3E}">
        <p14:creationId xmlns:p14="http://schemas.microsoft.com/office/powerpoint/2010/main" val="53652274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6">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418054"/>
            <a:ext cx="6241801" cy="848775"/>
          </a:xfrm>
        </p:spPr>
        <p:txBody>
          <a:bodyPr anchor="t" anchorCtr="0"/>
          <a:lstStyle>
            <a:lvl1pPr>
              <a:lnSpc>
                <a:spcPts val="3000"/>
              </a:lnSpc>
              <a:defRPr sz="255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400178"/>
            <a:ext cx="5052764" cy="3124201"/>
          </a:xfrm>
        </p:spPr>
        <p:txBody>
          <a:bodyPr/>
          <a:lstStyle>
            <a:lvl1pPr marL="0" indent="0">
              <a:lnSpc>
                <a:spcPts val="1425"/>
              </a:lnSpc>
              <a:spcAft>
                <a:spcPts val="0"/>
              </a:spcAft>
              <a:buClr>
                <a:schemeClr val="tx1"/>
              </a:buClr>
              <a:buFont typeface="Arial" panose="020B0604020202020204" pitchFamily="34" charset="0"/>
              <a:buNone/>
              <a:defRPr sz="1200" b="0" i="0" kern="0" baseline="0">
                <a:solidFill>
                  <a:srgbClr val="000000"/>
                </a:solidFill>
                <a:latin typeface="+mn-lt"/>
              </a:defRPr>
            </a:lvl1pPr>
            <a:lvl2pPr marL="0" indent="0">
              <a:lnSpc>
                <a:spcPts val="1200"/>
              </a:lnSpc>
              <a:spcBef>
                <a:spcPts val="1276"/>
              </a:spcBef>
              <a:spcAft>
                <a:spcPts val="0"/>
              </a:spcAft>
              <a:buNone/>
              <a:defRPr sz="900" i="1">
                <a:solidFill>
                  <a:srgbClr val="000000"/>
                </a:solidFill>
              </a:defRPr>
            </a:lvl2pPr>
            <a:lvl3pPr marL="494100" indent="-1917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6048377" y="1447800"/>
            <a:ext cx="2562225" cy="4524375"/>
          </a:xfrm>
          <a:solidFill>
            <a:srgbClr val="BBBBBB"/>
          </a:solidFill>
        </p:spPr>
        <p:txBody>
          <a:bodyPr vert="horz" lIns="0" tIns="2700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a:t>Insert photographic image</a:t>
            </a:r>
            <a:endParaRPr lang="en-US"/>
          </a:p>
        </p:txBody>
      </p:sp>
      <p:cxnSp>
        <p:nvCxnSpPr>
          <p:cNvPr id="8" name="Straight Connector 7"/>
          <p:cNvCxnSpPr/>
          <p:nvPr userDrawn="1"/>
        </p:nvCxnSpPr>
        <p:spPr>
          <a:xfrm>
            <a:off x="533402" y="6124575"/>
            <a:ext cx="808672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5267327" y="6172204"/>
            <a:ext cx="3343275" cy="257175"/>
          </a:xfrm>
        </p:spPr>
        <p:txBody>
          <a:bodyPr/>
          <a:lstStyle>
            <a:lvl1pPr algn="r">
              <a:lnSpc>
                <a:spcPts val="675"/>
              </a:lnSpc>
              <a:spcAft>
                <a:spcPts val="0"/>
              </a:spcAft>
              <a:defRPr sz="450">
                <a:solidFill>
                  <a:schemeClr val="bg2"/>
                </a:solidFill>
              </a:defRPr>
            </a:lvl1pPr>
          </a:lstStyle>
          <a:p>
            <a:pPr lvl="0"/>
            <a:r>
              <a:rPr lang="en-US"/>
              <a:t>Click to edit Master text styles</a:t>
            </a:r>
          </a:p>
        </p:txBody>
      </p:sp>
      <p:cxnSp>
        <p:nvCxnSpPr>
          <p:cNvPr id="10" name="Straight Connector 9"/>
          <p:cNvCxnSpPr/>
          <p:nvPr userDrawn="1"/>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8497767" y="6489578"/>
            <a:ext cx="433138" cy="125534"/>
          </a:xfrm>
          <a:prstGeom prst="rect">
            <a:avLst/>
          </a:prstGeom>
        </p:spPr>
        <p:txBody>
          <a:bodyPr vert="horz" lIns="0" tIns="0" rIns="0" bIns="0" rtlCol="0" anchor="ctr" anchorCtr="0"/>
          <a:lstStyle>
            <a:lvl1pPr algn="l">
              <a:defRPr sz="6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93"/>
            <a:ext cx="918000" cy="279915"/>
          </a:xfrm>
          <a:prstGeom prst="rect">
            <a:avLst/>
          </a:prstGeom>
        </p:spPr>
      </p:pic>
    </p:spTree>
    <p:extLst>
      <p:ext uri="{BB962C8B-B14F-4D97-AF65-F5344CB8AC3E}">
        <p14:creationId xmlns:p14="http://schemas.microsoft.com/office/powerpoint/2010/main" val="275295068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atement Option 1">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8" y="1"/>
            <a:ext cx="7550663" cy="6858000"/>
          </a:xfrm>
          <a:prstGeom prst="rect">
            <a:avLst/>
          </a:prstGeom>
        </p:spPr>
      </p:pic>
      <p:sp>
        <p:nvSpPr>
          <p:cNvPr id="2" name="Title 1"/>
          <p:cNvSpPr>
            <a:spLocks noGrp="1"/>
          </p:cNvSpPr>
          <p:nvPr>
            <p:ph type="ctrTitle"/>
          </p:nvPr>
        </p:nvSpPr>
        <p:spPr>
          <a:xfrm>
            <a:off x="1522575" y="2759849"/>
            <a:ext cx="6296400" cy="1338309"/>
          </a:xfrm>
        </p:spPr>
        <p:txBody>
          <a:bodyPr anchor="ctr" anchorCtr="0"/>
          <a:lstStyle>
            <a:lvl1pPr algn="ctr">
              <a:lnSpc>
                <a:spcPts val="3000"/>
              </a:lnSpc>
              <a:defRPr sz="2550" i="0">
                <a:solidFill>
                  <a:schemeClr val="bg2"/>
                </a:solidFill>
                <a:latin typeface="+mj-lt"/>
              </a:defRPr>
            </a:lvl1pPr>
          </a:lstStyle>
          <a:p>
            <a:r>
              <a:rPr lang="en-US"/>
              <a:t>Click to edit Master title style</a:t>
            </a:r>
            <a:endParaRPr lang="en-GB"/>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402" y="6375599"/>
            <a:ext cx="928499" cy="280800"/>
          </a:xfrm>
          <a:prstGeom prst="rect">
            <a:avLst/>
          </a:prstGeom>
        </p:spPr>
      </p:pic>
    </p:spTree>
    <p:extLst>
      <p:ext uri="{BB962C8B-B14F-4D97-AF65-F5344CB8AC3E}">
        <p14:creationId xmlns:p14="http://schemas.microsoft.com/office/powerpoint/2010/main" val="410254678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atement Option 4">
    <p:bg>
      <p:bgPr>
        <a:solidFill>
          <a:srgbClr val="D2DB0E"/>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8" y="1"/>
            <a:ext cx="7550663" cy="6858000"/>
          </a:xfrm>
          <a:prstGeom prst="rect">
            <a:avLst/>
          </a:prstGeom>
        </p:spPr>
      </p:pic>
      <p:sp>
        <p:nvSpPr>
          <p:cNvPr id="2" name="Title 1"/>
          <p:cNvSpPr>
            <a:spLocks noGrp="1"/>
          </p:cNvSpPr>
          <p:nvPr>
            <p:ph type="ctrTitle"/>
          </p:nvPr>
        </p:nvSpPr>
        <p:spPr>
          <a:xfrm>
            <a:off x="1494000" y="2389035"/>
            <a:ext cx="6296400" cy="1644743"/>
          </a:xfrm>
        </p:spPr>
        <p:txBody>
          <a:bodyPr anchor="b" anchorCtr="0"/>
          <a:lstStyle>
            <a:lvl1pPr algn="ctr">
              <a:lnSpc>
                <a:spcPts val="2700"/>
              </a:lnSpc>
              <a:defRPr sz="2550" i="1">
                <a:solidFill>
                  <a:schemeClr val="tx2"/>
                </a:solidFill>
                <a:latin typeface="+mj-lt"/>
              </a:defRPr>
            </a:lvl1pPr>
          </a:lstStyle>
          <a:p>
            <a:r>
              <a:rPr lang="en-US"/>
              <a:t>Click to edit Master title style</a:t>
            </a:r>
            <a:endParaRPr lang="en-GB"/>
          </a:p>
        </p:txBody>
      </p:sp>
      <p:sp>
        <p:nvSpPr>
          <p:cNvPr id="4" name="Text Placeholder 3"/>
          <p:cNvSpPr>
            <a:spLocks noGrp="1"/>
          </p:cNvSpPr>
          <p:nvPr>
            <p:ph type="body" sz="quarter" idx="10"/>
          </p:nvPr>
        </p:nvSpPr>
        <p:spPr>
          <a:xfrm>
            <a:off x="1616077" y="4179109"/>
            <a:ext cx="6015038" cy="366713"/>
          </a:xfrm>
        </p:spPr>
        <p:txBody>
          <a:bodyPr/>
          <a:lstStyle>
            <a:lvl1pPr algn="ctr">
              <a:lnSpc>
                <a:spcPts val="1350"/>
              </a:lnSpc>
              <a:spcAft>
                <a:spcPts val="0"/>
              </a:spcAft>
              <a:defRPr sz="1200" b="0" i="0">
                <a:solidFill>
                  <a:schemeClr val="bg2"/>
                </a:solidFill>
                <a:latin typeface="+mn-lt"/>
              </a:defRPr>
            </a:lvl1pPr>
          </a:lstStyle>
          <a:p>
            <a:pPr lvl="0"/>
            <a:r>
              <a:rPr lang="en-US"/>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410" y="6376793"/>
            <a:ext cx="918000" cy="279915"/>
          </a:xfrm>
          <a:prstGeom prst="rect">
            <a:avLst/>
          </a:prstGeom>
        </p:spPr>
      </p:pic>
    </p:spTree>
    <p:extLst>
      <p:ext uri="{BB962C8B-B14F-4D97-AF65-F5344CB8AC3E}">
        <p14:creationId xmlns:p14="http://schemas.microsoft.com/office/powerpoint/2010/main" val="120714061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duct Page">
    <p:bg>
      <p:bgPr>
        <a:solidFill>
          <a:srgbClr val="FFFFFF"/>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40000" y="417604"/>
            <a:ext cx="5956050" cy="525375"/>
          </a:xfrm>
        </p:spPr>
        <p:txBody>
          <a:bodyPr/>
          <a:lstStyle>
            <a:lvl1pPr>
              <a:defRPr>
                <a:solidFill>
                  <a:schemeClr val="tx2"/>
                </a:solidFill>
              </a:defRPr>
            </a:lvl1pPr>
          </a:lstStyle>
          <a:p>
            <a:r>
              <a:rPr lang="en-US"/>
              <a:t>Click to edit Master title style</a:t>
            </a:r>
          </a:p>
        </p:txBody>
      </p:sp>
      <p:sp>
        <p:nvSpPr>
          <p:cNvPr id="3" name="Rectangle 2"/>
          <p:cNvSpPr/>
          <p:nvPr userDrawn="1"/>
        </p:nvSpPr>
        <p:spPr>
          <a:xfrm>
            <a:off x="542925" y="1752601"/>
            <a:ext cx="4857750" cy="446722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spc="-23" baseline="0"/>
          </a:p>
        </p:txBody>
      </p:sp>
      <p:sp>
        <p:nvSpPr>
          <p:cNvPr id="8" name="Text Placeholder 7"/>
          <p:cNvSpPr>
            <a:spLocks noGrp="1"/>
          </p:cNvSpPr>
          <p:nvPr>
            <p:ph type="body" sz="quarter" idx="10"/>
          </p:nvPr>
        </p:nvSpPr>
        <p:spPr>
          <a:xfrm>
            <a:off x="790577" y="1943100"/>
            <a:ext cx="4257675" cy="3162300"/>
          </a:xfrm>
        </p:spPr>
        <p:txBody>
          <a:bodyPr/>
          <a:lstStyle>
            <a:lvl1pPr>
              <a:lnSpc>
                <a:spcPts val="1125"/>
              </a:lnSpc>
              <a:spcBef>
                <a:spcPts val="0"/>
              </a:spcBef>
              <a:spcAft>
                <a:spcPts val="0"/>
              </a:spcAft>
              <a:defRPr sz="975" spc="0" baseline="0">
                <a:solidFill>
                  <a:srgbClr val="FFFFFF"/>
                </a:solidFill>
              </a:defRPr>
            </a:lvl1pPr>
            <a:lvl2pPr>
              <a:lnSpc>
                <a:spcPts val="975"/>
              </a:lnSpc>
              <a:spcBef>
                <a:spcPts val="0"/>
              </a:spcBef>
              <a:spcAft>
                <a:spcPts val="425"/>
              </a:spcAft>
              <a:defRPr sz="750">
                <a:solidFill>
                  <a:schemeClr val="bg1"/>
                </a:solidFill>
              </a:defRPr>
            </a:lvl2pPr>
            <a:lvl3pPr>
              <a:lnSpc>
                <a:spcPts val="975"/>
              </a:lnSpc>
              <a:spcBef>
                <a:spcPts val="0"/>
              </a:spcBef>
              <a:spcAft>
                <a:spcPts val="425"/>
              </a:spcAft>
              <a:defRPr sz="750">
                <a:solidFill>
                  <a:schemeClr val="bg1"/>
                </a:solidFill>
              </a:defRPr>
            </a:lvl3pPr>
            <a:lvl4pPr>
              <a:lnSpc>
                <a:spcPts val="975"/>
              </a:lnSpc>
              <a:spcBef>
                <a:spcPts val="0"/>
              </a:spcBef>
              <a:spcAft>
                <a:spcPts val="425"/>
              </a:spcAft>
              <a:defRPr sz="750">
                <a:solidFill>
                  <a:schemeClr val="bg1"/>
                </a:solidFill>
              </a:defRPr>
            </a:lvl4pPr>
            <a:lvl5pPr>
              <a:lnSpc>
                <a:spcPts val="975"/>
              </a:lnSpc>
              <a:spcBef>
                <a:spcPts val="0"/>
              </a:spcBef>
              <a:spcAft>
                <a:spcPts val="425"/>
              </a:spcAft>
              <a:defRPr sz="750">
                <a:solidFill>
                  <a:schemeClr val="bg1"/>
                </a:solidFill>
              </a:defRPr>
            </a:lvl5pPr>
          </a:lstStyle>
          <a:p>
            <a:pPr lvl="0"/>
            <a:r>
              <a:rPr lang="en-US"/>
              <a:t>Click to edit Master text styles</a:t>
            </a:r>
          </a:p>
        </p:txBody>
      </p:sp>
      <p:sp>
        <p:nvSpPr>
          <p:cNvPr id="9" name="Rectangle 8"/>
          <p:cNvSpPr/>
          <p:nvPr userDrawn="1"/>
        </p:nvSpPr>
        <p:spPr>
          <a:xfrm>
            <a:off x="5524502" y="3324225"/>
            <a:ext cx="3096621" cy="28956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Picture Placeholder 5"/>
          <p:cNvSpPr>
            <a:spLocks noGrp="1"/>
          </p:cNvSpPr>
          <p:nvPr>
            <p:ph type="pic" sz="quarter" idx="12" hasCustomPrompt="1"/>
          </p:nvPr>
        </p:nvSpPr>
        <p:spPr>
          <a:xfrm>
            <a:off x="5524500" y="1752601"/>
            <a:ext cx="3096000" cy="1571624"/>
          </a:xfrm>
          <a:solidFill>
            <a:srgbClr val="BBBBBB"/>
          </a:solidFill>
        </p:spPr>
        <p:txBody>
          <a:bodyPr tIns="972000"/>
          <a:lstStyle>
            <a:lvl1pPr algn="ctr">
              <a:defRPr sz="750" b="0"/>
            </a:lvl1pPr>
          </a:lstStyle>
          <a:p>
            <a:r>
              <a:rPr lang="en-GB"/>
              <a:t>insert photographic image</a:t>
            </a:r>
            <a:endParaRPr lang="en-US"/>
          </a:p>
        </p:txBody>
      </p:sp>
      <p:sp>
        <p:nvSpPr>
          <p:cNvPr id="11" name="Text Placeholder 7"/>
          <p:cNvSpPr>
            <a:spLocks noGrp="1"/>
          </p:cNvSpPr>
          <p:nvPr>
            <p:ph type="body" sz="quarter" idx="13"/>
          </p:nvPr>
        </p:nvSpPr>
        <p:spPr>
          <a:xfrm>
            <a:off x="5663790" y="3457578"/>
            <a:ext cx="2756310" cy="2390775"/>
          </a:xfrm>
        </p:spPr>
        <p:txBody>
          <a:bodyPr/>
          <a:lstStyle>
            <a:lvl1pPr>
              <a:lnSpc>
                <a:spcPts val="825"/>
              </a:lnSpc>
              <a:spcBef>
                <a:spcPts val="450"/>
              </a:spcBef>
              <a:spcAft>
                <a:spcPts val="0"/>
              </a:spcAft>
              <a:defRPr sz="675" b="1" cap="none" spc="0" baseline="0">
                <a:solidFill>
                  <a:schemeClr val="bg2"/>
                </a:solidFill>
              </a:defRPr>
            </a:lvl1pPr>
            <a:lvl2pPr marL="85725" indent="-85725">
              <a:lnSpc>
                <a:spcPts val="825"/>
              </a:lnSpc>
              <a:spcBef>
                <a:spcPts val="450"/>
              </a:spcBef>
              <a:spcAft>
                <a:spcPts val="0"/>
              </a:spcAft>
              <a:buClr>
                <a:schemeClr val="tx2"/>
              </a:buClr>
              <a:buFont typeface="Arial" panose="020B0604020202020204" pitchFamily="34" charset="0"/>
              <a:buChar char="•"/>
              <a:defRPr sz="675" spc="-15" baseline="0">
                <a:solidFill>
                  <a:schemeClr val="bg2"/>
                </a:solidFill>
              </a:defRPr>
            </a:lvl2pPr>
            <a:lvl3pPr>
              <a:lnSpc>
                <a:spcPts val="975"/>
              </a:lnSpc>
              <a:spcBef>
                <a:spcPts val="0"/>
              </a:spcBef>
              <a:spcAft>
                <a:spcPts val="425"/>
              </a:spcAft>
              <a:defRPr sz="750">
                <a:solidFill>
                  <a:schemeClr val="bg1"/>
                </a:solidFill>
              </a:defRPr>
            </a:lvl3pPr>
            <a:lvl4pPr>
              <a:lnSpc>
                <a:spcPts val="975"/>
              </a:lnSpc>
              <a:spcBef>
                <a:spcPts val="0"/>
              </a:spcBef>
              <a:spcAft>
                <a:spcPts val="425"/>
              </a:spcAft>
              <a:defRPr sz="750">
                <a:solidFill>
                  <a:schemeClr val="bg1"/>
                </a:solidFill>
              </a:defRPr>
            </a:lvl4pPr>
            <a:lvl5pPr>
              <a:lnSpc>
                <a:spcPts val="975"/>
              </a:lnSpc>
              <a:spcBef>
                <a:spcPts val="0"/>
              </a:spcBef>
              <a:spcAft>
                <a:spcPts val="425"/>
              </a:spcAft>
              <a:defRPr sz="750">
                <a:solidFill>
                  <a:schemeClr val="bg1"/>
                </a:solidFill>
              </a:defRPr>
            </a:lvl5pPr>
          </a:lstStyle>
          <a:p>
            <a:pPr lvl="0"/>
            <a:r>
              <a:rPr lang="en-US"/>
              <a:t>Click to edit Master text styles</a:t>
            </a:r>
          </a:p>
          <a:p>
            <a:pPr lvl="1"/>
            <a:r>
              <a:rPr lang="en-US"/>
              <a:t>Second level</a:t>
            </a:r>
          </a:p>
        </p:txBody>
      </p:sp>
      <p:sp>
        <p:nvSpPr>
          <p:cNvPr id="22" name="Text Placeholder 21"/>
          <p:cNvSpPr>
            <a:spLocks noGrp="1"/>
          </p:cNvSpPr>
          <p:nvPr>
            <p:ph type="body" sz="quarter" idx="17"/>
          </p:nvPr>
        </p:nvSpPr>
        <p:spPr>
          <a:xfrm>
            <a:off x="542925" y="1076325"/>
            <a:ext cx="4381500" cy="400050"/>
          </a:xfrm>
        </p:spPr>
        <p:txBody>
          <a:bodyPr/>
          <a:lstStyle>
            <a:lvl1pPr>
              <a:lnSpc>
                <a:spcPts val="1125"/>
              </a:lnSpc>
              <a:spcAft>
                <a:spcPts val="0"/>
              </a:spcAft>
              <a:defRPr sz="1125" b="1">
                <a:solidFill>
                  <a:schemeClr val="tx2"/>
                </a:solidFill>
              </a:defRPr>
            </a:lvl1pPr>
          </a:lstStyle>
          <a:p>
            <a:pPr lvl="0"/>
            <a:r>
              <a:rPr lang="en-US"/>
              <a:t>Click to edit Master text styles</a:t>
            </a:r>
          </a:p>
        </p:txBody>
      </p:sp>
      <p:sp>
        <p:nvSpPr>
          <p:cNvPr id="12" name="Picture Placeholder 5"/>
          <p:cNvSpPr>
            <a:spLocks noGrp="1"/>
          </p:cNvSpPr>
          <p:nvPr>
            <p:ph type="pic" sz="quarter" idx="14" hasCustomPrompt="1"/>
          </p:nvPr>
        </p:nvSpPr>
        <p:spPr>
          <a:xfrm>
            <a:off x="6743701" y="561979"/>
            <a:ext cx="1857374" cy="466725"/>
          </a:xfrm>
          <a:solidFill>
            <a:srgbClr val="BBBBBB"/>
          </a:solidFill>
        </p:spPr>
        <p:txBody>
          <a:bodyPr/>
          <a:lstStyle>
            <a:lvl1pPr algn="ctr">
              <a:defRPr sz="600"/>
            </a:lvl1pPr>
          </a:lstStyle>
          <a:p>
            <a:r>
              <a:rPr lang="en-GB"/>
              <a:t>Space for logo</a:t>
            </a:r>
            <a:endParaRPr lang="en-US"/>
          </a:p>
        </p:txBody>
      </p:sp>
      <p:sp>
        <p:nvSpPr>
          <p:cNvPr id="13" name="Slide Number Placeholder 4"/>
          <p:cNvSpPr>
            <a:spLocks noGrp="1"/>
          </p:cNvSpPr>
          <p:nvPr>
            <p:ph type="sldNum" sz="quarter" idx="4"/>
          </p:nvPr>
        </p:nvSpPr>
        <p:spPr>
          <a:xfrm>
            <a:off x="8497767" y="6489578"/>
            <a:ext cx="433138"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176767572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se study Option1">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3286127" y="1409700"/>
            <a:ext cx="5324475" cy="46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userDrawn="1"/>
        </p:nvSpPr>
        <p:spPr>
          <a:xfrm>
            <a:off x="3286127" y="1872629"/>
            <a:ext cx="5324475" cy="409954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3"/>
          <p:cNvSpPr>
            <a:spLocks noGrp="1"/>
          </p:cNvSpPr>
          <p:nvPr>
            <p:ph type="title"/>
          </p:nvPr>
        </p:nvSpPr>
        <p:spPr>
          <a:xfrm>
            <a:off x="540000" y="417604"/>
            <a:ext cx="6070350" cy="545247"/>
          </a:xfrm>
        </p:spPr>
        <p:txBody>
          <a:bodyPr/>
          <a:lstStyle>
            <a:lvl1pPr>
              <a:defRPr>
                <a:solidFill>
                  <a:schemeClr val="tx2"/>
                </a:solidFill>
              </a:defRPr>
            </a:lvl1pPr>
          </a:lstStyle>
          <a:p>
            <a:r>
              <a:rPr lang="en-US"/>
              <a:t>Click to edit Master title style</a:t>
            </a:r>
          </a:p>
        </p:txBody>
      </p:sp>
      <p:sp>
        <p:nvSpPr>
          <p:cNvPr id="7" name="Text Placeholder 6"/>
          <p:cNvSpPr>
            <a:spLocks noGrp="1"/>
          </p:cNvSpPr>
          <p:nvPr>
            <p:ph type="body" sz="quarter" idx="10"/>
          </p:nvPr>
        </p:nvSpPr>
        <p:spPr>
          <a:xfrm>
            <a:off x="3474384" y="1437719"/>
            <a:ext cx="4983816" cy="428625"/>
          </a:xfrm>
        </p:spPr>
        <p:txBody>
          <a:bodyPr anchor="ctr" anchorCtr="0"/>
          <a:lstStyle>
            <a:lvl1pPr>
              <a:lnSpc>
                <a:spcPts val="1575"/>
              </a:lnSpc>
              <a:defRPr sz="1500" b="1">
                <a:solidFill>
                  <a:srgbClr val="FFFFFF"/>
                </a:solidFill>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3495115" y="2019300"/>
            <a:ext cx="4867837" cy="3657600"/>
          </a:xfrm>
        </p:spPr>
        <p:txBody>
          <a:bodyPr numCol="2" spcCol="180000"/>
          <a:lstStyle>
            <a:lvl1pPr>
              <a:lnSpc>
                <a:spcPts val="975"/>
              </a:lnSpc>
              <a:spcBef>
                <a:spcPts val="0"/>
              </a:spcBef>
              <a:spcAft>
                <a:spcPts val="425"/>
              </a:spcAft>
              <a:defRPr sz="750" b="1">
                <a:solidFill>
                  <a:schemeClr val="bg2"/>
                </a:solidFill>
              </a:defRPr>
            </a:lvl1pPr>
            <a:lvl2pPr marL="0" indent="0">
              <a:lnSpc>
                <a:spcPts val="975"/>
              </a:lnSpc>
              <a:spcBef>
                <a:spcPts val="0"/>
              </a:spcBef>
              <a:spcAft>
                <a:spcPts val="425"/>
              </a:spcAft>
              <a:buNone/>
              <a:defRPr sz="750" spc="0" baseline="0">
                <a:solidFill>
                  <a:srgbClr val="000000"/>
                </a:solidFill>
              </a:defRPr>
            </a:lvl2pPr>
            <a:lvl3pPr marL="64294" indent="-64294">
              <a:lnSpc>
                <a:spcPts val="975"/>
              </a:lnSpc>
              <a:spcBef>
                <a:spcPts val="0"/>
              </a:spcBef>
              <a:spcAft>
                <a:spcPts val="425"/>
              </a:spcAft>
              <a:buClr>
                <a:schemeClr val="bg2"/>
              </a:buClr>
              <a:buFont typeface="Arial" panose="020B0604020202020204" pitchFamily="34" charset="0"/>
              <a:buChar char="-"/>
              <a:defRPr sz="750">
                <a:solidFill>
                  <a:srgbClr val="000000"/>
                </a:solidFill>
              </a:defRPr>
            </a:lvl3pPr>
            <a:lvl4pPr>
              <a:lnSpc>
                <a:spcPts val="975"/>
              </a:lnSpc>
              <a:spcBef>
                <a:spcPts val="0"/>
              </a:spcBef>
              <a:spcAft>
                <a:spcPts val="0"/>
              </a:spcAft>
              <a:defRPr sz="750"/>
            </a:lvl4pPr>
            <a:lvl5pPr>
              <a:lnSpc>
                <a:spcPts val="975"/>
              </a:lnSpc>
              <a:spcBef>
                <a:spcPts val="0"/>
              </a:spcBef>
              <a:spcAft>
                <a:spcPts val="0"/>
              </a:spcAft>
              <a:defRPr sz="750"/>
            </a:lvl5pPr>
          </a:lstStyle>
          <a:p>
            <a:pPr lvl="0"/>
            <a:r>
              <a:rPr lang="en-US"/>
              <a:t>Click to edit Master text styles</a:t>
            </a:r>
          </a:p>
          <a:p>
            <a:pPr lvl="1"/>
            <a:r>
              <a:rPr lang="en-US"/>
              <a:t>Second level</a:t>
            </a:r>
          </a:p>
          <a:p>
            <a:pPr lvl="2"/>
            <a:r>
              <a:rPr lang="en-US"/>
              <a:t>Third level</a:t>
            </a:r>
          </a:p>
        </p:txBody>
      </p:sp>
      <p:sp>
        <p:nvSpPr>
          <p:cNvPr id="10" name="Picture Placeholder 5"/>
          <p:cNvSpPr>
            <a:spLocks noGrp="1"/>
          </p:cNvSpPr>
          <p:nvPr>
            <p:ph type="pic" sz="quarter" idx="12" hasCustomPrompt="1"/>
          </p:nvPr>
        </p:nvSpPr>
        <p:spPr>
          <a:xfrm>
            <a:off x="542927" y="1409700"/>
            <a:ext cx="2562225" cy="2190750"/>
          </a:xfrm>
          <a:solidFill>
            <a:srgbClr val="BBBBBB"/>
          </a:solidFill>
        </p:spPr>
        <p:txBody>
          <a:bodyPr tIns="1440000"/>
          <a:lstStyle>
            <a:lvl1pPr algn="ctr">
              <a:defRPr sz="750" b="0"/>
            </a:lvl1pPr>
          </a:lstStyle>
          <a:p>
            <a:r>
              <a:rPr lang="en-GB"/>
              <a:t>insert photographic image</a:t>
            </a:r>
            <a:endParaRPr lang="en-US"/>
          </a:p>
        </p:txBody>
      </p:sp>
      <p:sp>
        <p:nvSpPr>
          <p:cNvPr id="11" name="Picture Placeholder 5"/>
          <p:cNvSpPr>
            <a:spLocks noGrp="1"/>
          </p:cNvSpPr>
          <p:nvPr>
            <p:ph type="pic" sz="quarter" idx="13" hasCustomPrompt="1"/>
          </p:nvPr>
        </p:nvSpPr>
        <p:spPr>
          <a:xfrm>
            <a:off x="542927" y="3762375"/>
            <a:ext cx="2562225" cy="2190750"/>
          </a:xfrm>
          <a:solidFill>
            <a:srgbClr val="BBBBBB"/>
          </a:solidFill>
        </p:spPr>
        <p:txBody>
          <a:bodyPr tIns="1440000"/>
          <a:lstStyle>
            <a:lvl1pPr algn="ctr">
              <a:defRPr sz="750" b="0"/>
            </a:lvl1pPr>
          </a:lstStyle>
          <a:p>
            <a:r>
              <a:rPr lang="en-GB"/>
              <a:t>insert photographic image</a:t>
            </a:r>
            <a:endParaRPr lang="en-US"/>
          </a:p>
        </p:txBody>
      </p:sp>
      <p:sp>
        <p:nvSpPr>
          <p:cNvPr id="6" name="Picture Placeholder 5"/>
          <p:cNvSpPr>
            <a:spLocks noGrp="1"/>
          </p:cNvSpPr>
          <p:nvPr>
            <p:ph type="pic" sz="quarter" idx="14" hasCustomPrompt="1"/>
          </p:nvPr>
        </p:nvSpPr>
        <p:spPr>
          <a:xfrm>
            <a:off x="6743701" y="561979"/>
            <a:ext cx="1857374" cy="466725"/>
          </a:xfrm>
          <a:solidFill>
            <a:srgbClr val="BBBBBB"/>
          </a:solidFill>
        </p:spPr>
        <p:txBody>
          <a:bodyPr/>
          <a:lstStyle>
            <a:lvl1pPr algn="ctr">
              <a:defRPr sz="600"/>
            </a:lvl1pPr>
          </a:lstStyle>
          <a:p>
            <a:r>
              <a:rPr lang="en-GB"/>
              <a:t>Space for logo</a:t>
            </a:r>
            <a:endParaRPr lang="en-US"/>
          </a:p>
        </p:txBody>
      </p:sp>
      <p:sp>
        <p:nvSpPr>
          <p:cNvPr id="12" name="Slide Number Placeholder 4"/>
          <p:cNvSpPr>
            <a:spLocks noGrp="1"/>
          </p:cNvSpPr>
          <p:nvPr>
            <p:ph type="sldNum" sz="quarter" idx="4"/>
          </p:nvPr>
        </p:nvSpPr>
        <p:spPr>
          <a:xfrm>
            <a:off x="8497767" y="6489578"/>
            <a:ext cx="433138"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245606334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7675" y="1681204"/>
            <a:ext cx="3733800" cy="2063261"/>
          </a:xfrm>
        </p:spPr>
        <p:txBody>
          <a:bodyPr anchor="t" anchorCtr="0"/>
          <a:lstStyle>
            <a:lvl1pPr algn="l">
              <a:lnSpc>
                <a:spcPts val="3150"/>
              </a:lnSpc>
              <a:defRPr sz="2700" spc="15" baseline="0">
                <a:solidFill>
                  <a:schemeClr val="bg2"/>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6402" y="4057204"/>
            <a:ext cx="3444109" cy="1130791"/>
          </a:xfrm>
        </p:spPr>
        <p:txBody>
          <a:bodyPr/>
          <a:lstStyle>
            <a:lvl1pPr marL="0" indent="0" algn="l">
              <a:lnSpc>
                <a:spcPts val="1800"/>
              </a:lnSpc>
              <a:spcAft>
                <a:spcPts val="0"/>
              </a:spcAft>
              <a:buNone/>
              <a:defRPr sz="1350" b="0" i="0">
                <a:solidFill>
                  <a:schemeClr val="bg2"/>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14" name="Text Placeholder 13"/>
          <p:cNvSpPr>
            <a:spLocks noGrp="1"/>
          </p:cNvSpPr>
          <p:nvPr>
            <p:ph type="body" sz="quarter" idx="10"/>
          </p:nvPr>
        </p:nvSpPr>
        <p:spPr>
          <a:xfrm>
            <a:off x="444524" y="6265863"/>
            <a:ext cx="3965553" cy="285750"/>
          </a:xfrm>
        </p:spPr>
        <p:txBody>
          <a:bodyPr/>
          <a:lstStyle>
            <a:lvl1pPr>
              <a:lnSpc>
                <a:spcPts val="1650"/>
              </a:lnSpc>
              <a:spcAft>
                <a:spcPts val="0"/>
              </a:spcAft>
              <a:defRPr sz="1350" b="0" i="0">
                <a:solidFill>
                  <a:schemeClr val="bg2"/>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4" y="0"/>
            <a:ext cx="4562475" cy="6858000"/>
          </a:xfrm>
          <a:solidFill>
            <a:srgbClr val="BBBBBB"/>
          </a:solidFill>
        </p:spPr>
        <p:txBody>
          <a:bodyPr vert="horz" lIns="0" tIns="2592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a:t>Insert photographic image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107"/>
            <a:ext cx="1144800" cy="811050"/>
          </a:xfrm>
          <a:prstGeom prst="rect">
            <a:avLst/>
          </a:prstGeom>
        </p:spPr>
      </p:pic>
    </p:spTree>
    <p:extLst>
      <p:ext uri="{BB962C8B-B14F-4D97-AF65-F5344CB8AC3E}">
        <p14:creationId xmlns:p14="http://schemas.microsoft.com/office/powerpoint/2010/main" val="1379498396"/>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se study Option2">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3286127" y="1409700"/>
            <a:ext cx="5324475" cy="46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2"/>
              </a:solidFill>
            </a:endParaRPr>
          </a:p>
        </p:txBody>
      </p:sp>
      <p:sp>
        <p:nvSpPr>
          <p:cNvPr id="5" name="Rectangle 4"/>
          <p:cNvSpPr/>
          <p:nvPr userDrawn="1"/>
        </p:nvSpPr>
        <p:spPr>
          <a:xfrm>
            <a:off x="3286127" y="1872629"/>
            <a:ext cx="5324475" cy="409954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3"/>
          <p:cNvSpPr>
            <a:spLocks noGrp="1"/>
          </p:cNvSpPr>
          <p:nvPr>
            <p:ph type="title"/>
          </p:nvPr>
        </p:nvSpPr>
        <p:spPr>
          <a:xfrm>
            <a:off x="540002" y="417604"/>
            <a:ext cx="6079875" cy="545247"/>
          </a:xfrm>
        </p:spPr>
        <p:txBody>
          <a:bodyPr/>
          <a:lstStyle>
            <a:lvl1pPr>
              <a:defRPr>
                <a:solidFill>
                  <a:schemeClr val="tx2"/>
                </a:solidFill>
              </a:defRPr>
            </a:lvl1pPr>
          </a:lstStyle>
          <a:p>
            <a:r>
              <a:rPr lang="en-US"/>
              <a:t>Click to edit Master title style</a:t>
            </a:r>
          </a:p>
        </p:txBody>
      </p:sp>
      <p:sp>
        <p:nvSpPr>
          <p:cNvPr id="7" name="Text Placeholder 6"/>
          <p:cNvSpPr>
            <a:spLocks noGrp="1"/>
          </p:cNvSpPr>
          <p:nvPr>
            <p:ph type="body" sz="quarter" idx="10"/>
          </p:nvPr>
        </p:nvSpPr>
        <p:spPr>
          <a:xfrm>
            <a:off x="3474384" y="1447244"/>
            <a:ext cx="4983816" cy="428625"/>
          </a:xfrm>
        </p:spPr>
        <p:txBody>
          <a:bodyPr anchor="ctr" anchorCtr="0"/>
          <a:lstStyle>
            <a:lvl1pPr>
              <a:lnSpc>
                <a:spcPts val="1575"/>
              </a:lnSpc>
              <a:defRPr sz="1500" b="1">
                <a:solidFill>
                  <a:schemeClr val="bg2"/>
                </a:solidFill>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3495115" y="2019300"/>
            <a:ext cx="4867837" cy="3657600"/>
          </a:xfrm>
        </p:spPr>
        <p:txBody>
          <a:bodyPr numCol="2" spcCol="180000"/>
          <a:lstStyle>
            <a:lvl1pPr>
              <a:lnSpc>
                <a:spcPts val="975"/>
              </a:lnSpc>
              <a:spcBef>
                <a:spcPts val="0"/>
              </a:spcBef>
              <a:spcAft>
                <a:spcPts val="425"/>
              </a:spcAft>
              <a:defRPr sz="750" b="1">
                <a:solidFill>
                  <a:schemeClr val="bg2"/>
                </a:solidFill>
              </a:defRPr>
            </a:lvl1pPr>
            <a:lvl2pPr marL="0" indent="0">
              <a:lnSpc>
                <a:spcPts val="975"/>
              </a:lnSpc>
              <a:spcBef>
                <a:spcPts val="0"/>
              </a:spcBef>
              <a:spcAft>
                <a:spcPts val="425"/>
              </a:spcAft>
              <a:buNone/>
              <a:defRPr sz="750" spc="0" baseline="0">
                <a:solidFill>
                  <a:srgbClr val="000000"/>
                </a:solidFill>
              </a:defRPr>
            </a:lvl2pPr>
            <a:lvl3pPr marL="64294" indent="-64294">
              <a:lnSpc>
                <a:spcPts val="975"/>
              </a:lnSpc>
              <a:spcBef>
                <a:spcPts val="0"/>
              </a:spcBef>
              <a:spcAft>
                <a:spcPts val="425"/>
              </a:spcAft>
              <a:buClr>
                <a:schemeClr val="bg2"/>
              </a:buClr>
              <a:buFont typeface="Arial" panose="020B0604020202020204" pitchFamily="34" charset="0"/>
              <a:buChar char="-"/>
              <a:defRPr sz="750">
                <a:solidFill>
                  <a:srgbClr val="000000"/>
                </a:solidFill>
              </a:defRPr>
            </a:lvl3pPr>
            <a:lvl4pPr>
              <a:lnSpc>
                <a:spcPts val="975"/>
              </a:lnSpc>
              <a:spcBef>
                <a:spcPts val="0"/>
              </a:spcBef>
              <a:spcAft>
                <a:spcPts val="0"/>
              </a:spcAft>
              <a:defRPr sz="750"/>
            </a:lvl4pPr>
            <a:lvl5pPr>
              <a:lnSpc>
                <a:spcPts val="975"/>
              </a:lnSpc>
              <a:spcBef>
                <a:spcPts val="0"/>
              </a:spcBef>
              <a:spcAft>
                <a:spcPts val="0"/>
              </a:spcAft>
              <a:defRPr sz="750"/>
            </a:lvl5pPr>
          </a:lstStyle>
          <a:p>
            <a:pPr lvl="0"/>
            <a:r>
              <a:rPr lang="en-US"/>
              <a:t>Click to edit Master text styles</a:t>
            </a:r>
          </a:p>
          <a:p>
            <a:pPr lvl="1"/>
            <a:r>
              <a:rPr lang="en-US"/>
              <a:t>Second level</a:t>
            </a:r>
          </a:p>
          <a:p>
            <a:pPr lvl="2"/>
            <a:r>
              <a:rPr lang="en-US"/>
              <a:t>Third level</a:t>
            </a:r>
          </a:p>
        </p:txBody>
      </p:sp>
      <p:sp>
        <p:nvSpPr>
          <p:cNvPr id="10" name="Picture Placeholder 5"/>
          <p:cNvSpPr>
            <a:spLocks noGrp="1"/>
          </p:cNvSpPr>
          <p:nvPr>
            <p:ph type="pic" sz="quarter" idx="12" hasCustomPrompt="1"/>
          </p:nvPr>
        </p:nvSpPr>
        <p:spPr>
          <a:xfrm>
            <a:off x="542927" y="1409700"/>
            <a:ext cx="2562225" cy="2190750"/>
          </a:xfrm>
          <a:solidFill>
            <a:srgbClr val="BBBBBB"/>
          </a:solidFill>
        </p:spPr>
        <p:txBody>
          <a:bodyPr tIns="1440000"/>
          <a:lstStyle>
            <a:lvl1pPr algn="ctr">
              <a:defRPr sz="750" b="0"/>
            </a:lvl1pPr>
          </a:lstStyle>
          <a:p>
            <a:r>
              <a:rPr lang="en-GB"/>
              <a:t>insert photographic image</a:t>
            </a:r>
            <a:endParaRPr lang="en-US"/>
          </a:p>
        </p:txBody>
      </p:sp>
      <p:sp>
        <p:nvSpPr>
          <p:cNvPr id="11" name="Picture Placeholder 5"/>
          <p:cNvSpPr>
            <a:spLocks noGrp="1"/>
          </p:cNvSpPr>
          <p:nvPr>
            <p:ph type="pic" sz="quarter" idx="13" hasCustomPrompt="1"/>
          </p:nvPr>
        </p:nvSpPr>
        <p:spPr>
          <a:xfrm>
            <a:off x="542927" y="3762375"/>
            <a:ext cx="2562225" cy="2190750"/>
          </a:xfrm>
          <a:solidFill>
            <a:srgbClr val="BBBBBB"/>
          </a:solidFill>
        </p:spPr>
        <p:txBody>
          <a:bodyPr tIns="1440000"/>
          <a:lstStyle>
            <a:lvl1pPr algn="ctr">
              <a:defRPr sz="750" b="0"/>
            </a:lvl1pPr>
          </a:lstStyle>
          <a:p>
            <a:r>
              <a:rPr lang="en-GB"/>
              <a:t>insert photographic image</a:t>
            </a:r>
            <a:endParaRPr lang="en-US"/>
          </a:p>
        </p:txBody>
      </p:sp>
      <p:sp>
        <p:nvSpPr>
          <p:cNvPr id="12" name="Picture Placeholder 5"/>
          <p:cNvSpPr>
            <a:spLocks noGrp="1"/>
          </p:cNvSpPr>
          <p:nvPr>
            <p:ph type="pic" sz="quarter" idx="14" hasCustomPrompt="1"/>
          </p:nvPr>
        </p:nvSpPr>
        <p:spPr>
          <a:xfrm>
            <a:off x="6743701" y="561979"/>
            <a:ext cx="1857374" cy="466725"/>
          </a:xfrm>
          <a:solidFill>
            <a:srgbClr val="BBBBBB"/>
          </a:solidFill>
        </p:spPr>
        <p:txBody>
          <a:bodyPr/>
          <a:lstStyle>
            <a:lvl1pPr algn="ctr">
              <a:defRPr sz="600"/>
            </a:lvl1pPr>
          </a:lstStyle>
          <a:p>
            <a:r>
              <a:rPr lang="en-GB"/>
              <a:t>Space for logo</a:t>
            </a:r>
            <a:endParaRPr lang="en-US"/>
          </a:p>
        </p:txBody>
      </p:sp>
      <p:sp>
        <p:nvSpPr>
          <p:cNvPr id="13" name="Slide Number Placeholder 4"/>
          <p:cNvSpPr>
            <a:spLocks noGrp="1"/>
          </p:cNvSpPr>
          <p:nvPr>
            <p:ph type="sldNum" sz="quarter" idx="4"/>
          </p:nvPr>
        </p:nvSpPr>
        <p:spPr>
          <a:xfrm>
            <a:off x="8497767" y="6489578"/>
            <a:ext cx="433138"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295168952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mple Boxed Text x3">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539109" y="2669156"/>
            <a:ext cx="2602800" cy="468000"/>
          </a:xfrm>
          <a:prstGeom prst="rect">
            <a:avLst/>
          </a:prstGeom>
          <a:solidFill>
            <a:srgbClr val="0387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5" name="Rectangle 4"/>
          <p:cNvSpPr/>
          <p:nvPr userDrawn="1"/>
        </p:nvSpPr>
        <p:spPr>
          <a:xfrm>
            <a:off x="539109" y="3129775"/>
            <a:ext cx="2602800" cy="2140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3"/>
          <p:cNvSpPr>
            <a:spLocks noGrp="1"/>
          </p:cNvSpPr>
          <p:nvPr>
            <p:ph type="title"/>
          </p:nvPr>
        </p:nvSpPr>
        <p:spPr>
          <a:xfrm>
            <a:off x="540000" y="417601"/>
            <a:ext cx="6359526" cy="944475"/>
          </a:xfrm>
        </p:spPr>
        <p:txBody>
          <a:bodyPr/>
          <a:lstStyle>
            <a:lvl1pPr>
              <a:defRPr>
                <a:solidFill>
                  <a:schemeClr val="tx2"/>
                </a:solidFill>
              </a:defRPr>
            </a:lvl1pPr>
          </a:lstStyle>
          <a:p>
            <a:r>
              <a:rPr lang="en-US"/>
              <a:t>Click to edit Master title style</a:t>
            </a:r>
          </a:p>
        </p:txBody>
      </p:sp>
      <p:sp>
        <p:nvSpPr>
          <p:cNvPr id="7" name="Text Placeholder 6"/>
          <p:cNvSpPr>
            <a:spLocks noGrp="1"/>
          </p:cNvSpPr>
          <p:nvPr>
            <p:ph type="body" sz="quarter" idx="10"/>
          </p:nvPr>
        </p:nvSpPr>
        <p:spPr>
          <a:xfrm>
            <a:off x="724620" y="2687954"/>
            <a:ext cx="2191109" cy="428625"/>
          </a:xfrm>
        </p:spPr>
        <p:txBody>
          <a:bodyPr anchor="ctr" anchorCtr="0"/>
          <a:lstStyle>
            <a:lvl1pPr algn="ctr">
              <a:lnSpc>
                <a:spcPts val="1575"/>
              </a:lnSpc>
              <a:defRPr sz="1500" b="1">
                <a:solidFill>
                  <a:srgbClr val="FFFFFF"/>
                </a:solidFill>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737421" y="3226998"/>
            <a:ext cx="2245969" cy="1552036"/>
          </a:xfrm>
        </p:spPr>
        <p:txBody>
          <a:bodyPr numCol="1" spcCol="0"/>
          <a:lstStyle>
            <a:lvl1pPr>
              <a:lnSpc>
                <a:spcPts val="1050"/>
              </a:lnSpc>
              <a:spcBef>
                <a:spcPts val="0"/>
              </a:spcBef>
              <a:spcAft>
                <a:spcPts val="0"/>
              </a:spcAft>
              <a:defRPr sz="900" b="0">
                <a:solidFill>
                  <a:srgbClr val="000000"/>
                </a:solidFill>
              </a:defRPr>
            </a:lvl1pPr>
            <a:lvl2pPr marL="0" indent="0">
              <a:lnSpc>
                <a:spcPts val="1050"/>
              </a:lnSpc>
              <a:spcBef>
                <a:spcPts val="0"/>
              </a:spcBef>
              <a:spcAft>
                <a:spcPts val="0"/>
              </a:spcAft>
              <a:buNone/>
              <a:defRPr sz="900" spc="0" baseline="0">
                <a:solidFill>
                  <a:srgbClr val="000000"/>
                </a:solidFill>
              </a:defRPr>
            </a:lvl2pPr>
            <a:lvl3pPr marL="64294" indent="-64294">
              <a:lnSpc>
                <a:spcPts val="1050"/>
              </a:lnSpc>
              <a:spcBef>
                <a:spcPts val="0"/>
              </a:spcBef>
              <a:spcAft>
                <a:spcPts val="0"/>
              </a:spcAft>
              <a:buClr>
                <a:schemeClr val="bg2"/>
              </a:buClr>
              <a:buFont typeface="Arial" panose="020B0604020202020204" pitchFamily="34" charset="0"/>
              <a:buChar char="-"/>
              <a:defRPr sz="900">
                <a:solidFill>
                  <a:srgbClr val="000000"/>
                </a:solidFill>
              </a:defRPr>
            </a:lvl3pPr>
            <a:lvl4pPr>
              <a:lnSpc>
                <a:spcPts val="975"/>
              </a:lnSpc>
              <a:spcBef>
                <a:spcPts val="0"/>
              </a:spcBef>
              <a:spcAft>
                <a:spcPts val="0"/>
              </a:spcAft>
              <a:defRPr sz="750"/>
            </a:lvl4pPr>
            <a:lvl5pPr>
              <a:lnSpc>
                <a:spcPts val="975"/>
              </a:lnSpc>
              <a:spcBef>
                <a:spcPts val="0"/>
              </a:spcBef>
              <a:spcAft>
                <a:spcPts val="0"/>
              </a:spcAft>
              <a:defRPr sz="750"/>
            </a:lvl5pPr>
          </a:lstStyle>
          <a:p>
            <a:pPr lvl="0"/>
            <a:r>
              <a:rPr lang="en-US"/>
              <a:t>Click to edit Master text styles</a:t>
            </a:r>
          </a:p>
          <a:p>
            <a:pPr lvl="1"/>
            <a:r>
              <a:rPr lang="en-US"/>
              <a:t>Second level</a:t>
            </a:r>
          </a:p>
          <a:p>
            <a:pPr lvl="2"/>
            <a:r>
              <a:rPr lang="en-US"/>
              <a:t>Third level</a:t>
            </a:r>
          </a:p>
        </p:txBody>
      </p:sp>
      <p:sp>
        <p:nvSpPr>
          <p:cNvPr id="17" name="Rectangle 16"/>
          <p:cNvSpPr/>
          <p:nvPr userDrawn="1"/>
        </p:nvSpPr>
        <p:spPr>
          <a:xfrm>
            <a:off x="3290737" y="2669156"/>
            <a:ext cx="2602800" cy="46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8" name="Rectangle 17"/>
          <p:cNvSpPr/>
          <p:nvPr userDrawn="1"/>
        </p:nvSpPr>
        <p:spPr>
          <a:xfrm>
            <a:off x="3290737" y="3129775"/>
            <a:ext cx="2602800" cy="2140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 Placeholder 6"/>
          <p:cNvSpPr>
            <a:spLocks noGrp="1"/>
          </p:cNvSpPr>
          <p:nvPr>
            <p:ph type="body" sz="quarter" idx="12"/>
          </p:nvPr>
        </p:nvSpPr>
        <p:spPr>
          <a:xfrm>
            <a:off x="3476248" y="2687954"/>
            <a:ext cx="2191109" cy="428625"/>
          </a:xfrm>
        </p:spPr>
        <p:txBody>
          <a:bodyPr anchor="ctr" anchorCtr="0"/>
          <a:lstStyle>
            <a:lvl1pPr algn="ctr">
              <a:lnSpc>
                <a:spcPts val="1575"/>
              </a:lnSpc>
              <a:defRPr sz="1500" b="1">
                <a:solidFill>
                  <a:srgbClr val="FFFFFF"/>
                </a:solidFill>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Click to edit Master text styles</a:t>
            </a:r>
          </a:p>
        </p:txBody>
      </p:sp>
      <p:sp>
        <p:nvSpPr>
          <p:cNvPr id="20" name="Text Placeholder 8"/>
          <p:cNvSpPr>
            <a:spLocks noGrp="1"/>
          </p:cNvSpPr>
          <p:nvPr>
            <p:ph type="body" sz="quarter" idx="13"/>
          </p:nvPr>
        </p:nvSpPr>
        <p:spPr>
          <a:xfrm>
            <a:off x="3489049" y="3226998"/>
            <a:ext cx="2245969" cy="1552036"/>
          </a:xfrm>
        </p:spPr>
        <p:txBody>
          <a:bodyPr numCol="1" spcCol="0"/>
          <a:lstStyle>
            <a:lvl1pPr>
              <a:lnSpc>
                <a:spcPts val="1050"/>
              </a:lnSpc>
              <a:spcBef>
                <a:spcPts val="0"/>
              </a:spcBef>
              <a:spcAft>
                <a:spcPts val="0"/>
              </a:spcAft>
              <a:defRPr sz="900" b="0">
                <a:solidFill>
                  <a:srgbClr val="000000"/>
                </a:solidFill>
              </a:defRPr>
            </a:lvl1pPr>
            <a:lvl2pPr marL="0" indent="0">
              <a:lnSpc>
                <a:spcPts val="1050"/>
              </a:lnSpc>
              <a:spcBef>
                <a:spcPts val="0"/>
              </a:spcBef>
              <a:spcAft>
                <a:spcPts val="0"/>
              </a:spcAft>
              <a:buNone/>
              <a:defRPr sz="900" spc="0" baseline="0">
                <a:solidFill>
                  <a:srgbClr val="000000"/>
                </a:solidFill>
              </a:defRPr>
            </a:lvl2pPr>
            <a:lvl3pPr marL="64294" indent="-64294">
              <a:lnSpc>
                <a:spcPts val="1050"/>
              </a:lnSpc>
              <a:spcBef>
                <a:spcPts val="0"/>
              </a:spcBef>
              <a:spcAft>
                <a:spcPts val="0"/>
              </a:spcAft>
              <a:buClr>
                <a:schemeClr val="bg2"/>
              </a:buClr>
              <a:buFont typeface="Arial" panose="020B0604020202020204" pitchFamily="34" charset="0"/>
              <a:buChar char="-"/>
              <a:defRPr sz="900">
                <a:solidFill>
                  <a:srgbClr val="000000"/>
                </a:solidFill>
              </a:defRPr>
            </a:lvl3pPr>
            <a:lvl4pPr>
              <a:lnSpc>
                <a:spcPts val="975"/>
              </a:lnSpc>
              <a:spcBef>
                <a:spcPts val="0"/>
              </a:spcBef>
              <a:spcAft>
                <a:spcPts val="0"/>
              </a:spcAft>
              <a:defRPr sz="750"/>
            </a:lvl4pPr>
            <a:lvl5pPr>
              <a:lnSpc>
                <a:spcPts val="975"/>
              </a:lnSpc>
              <a:spcBef>
                <a:spcPts val="0"/>
              </a:spcBef>
              <a:spcAft>
                <a:spcPts val="0"/>
              </a:spcAft>
              <a:defRPr sz="750"/>
            </a:lvl5pPr>
          </a:lstStyle>
          <a:p>
            <a:pPr lvl="0"/>
            <a:r>
              <a:rPr lang="en-US"/>
              <a:t>Click to edit Master text styles</a:t>
            </a:r>
          </a:p>
          <a:p>
            <a:pPr lvl="1"/>
            <a:r>
              <a:rPr lang="en-US"/>
              <a:t>Second level</a:t>
            </a:r>
          </a:p>
          <a:p>
            <a:pPr lvl="2"/>
            <a:r>
              <a:rPr lang="en-US"/>
              <a:t>Third level</a:t>
            </a:r>
          </a:p>
        </p:txBody>
      </p:sp>
      <p:sp>
        <p:nvSpPr>
          <p:cNvPr id="21" name="Rectangle 20"/>
          <p:cNvSpPr/>
          <p:nvPr userDrawn="1"/>
        </p:nvSpPr>
        <p:spPr>
          <a:xfrm>
            <a:off x="6023270" y="2669156"/>
            <a:ext cx="2602800" cy="4680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2" name="Rectangle 21"/>
          <p:cNvSpPr/>
          <p:nvPr userDrawn="1"/>
        </p:nvSpPr>
        <p:spPr>
          <a:xfrm>
            <a:off x="6023270" y="3129775"/>
            <a:ext cx="2602800" cy="2140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 Placeholder 6"/>
          <p:cNvSpPr>
            <a:spLocks noGrp="1"/>
          </p:cNvSpPr>
          <p:nvPr>
            <p:ph type="body" sz="quarter" idx="14"/>
          </p:nvPr>
        </p:nvSpPr>
        <p:spPr>
          <a:xfrm>
            <a:off x="6208781" y="2687954"/>
            <a:ext cx="2191109" cy="428625"/>
          </a:xfrm>
        </p:spPr>
        <p:txBody>
          <a:bodyPr anchor="ctr" anchorCtr="0"/>
          <a:lstStyle>
            <a:lvl1pPr algn="ctr">
              <a:lnSpc>
                <a:spcPts val="1575"/>
              </a:lnSpc>
              <a:defRPr sz="1500" b="1">
                <a:solidFill>
                  <a:srgbClr val="FFFFFF"/>
                </a:solidFill>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Click to edit Master text styles</a:t>
            </a:r>
          </a:p>
        </p:txBody>
      </p:sp>
      <p:sp>
        <p:nvSpPr>
          <p:cNvPr id="24" name="Text Placeholder 8"/>
          <p:cNvSpPr>
            <a:spLocks noGrp="1"/>
          </p:cNvSpPr>
          <p:nvPr>
            <p:ph type="body" sz="quarter" idx="15"/>
          </p:nvPr>
        </p:nvSpPr>
        <p:spPr>
          <a:xfrm>
            <a:off x="6221582" y="3226998"/>
            <a:ext cx="2245969" cy="1552036"/>
          </a:xfrm>
        </p:spPr>
        <p:txBody>
          <a:bodyPr numCol="1" spcCol="0"/>
          <a:lstStyle>
            <a:lvl1pPr>
              <a:lnSpc>
                <a:spcPts val="1050"/>
              </a:lnSpc>
              <a:spcBef>
                <a:spcPts val="0"/>
              </a:spcBef>
              <a:spcAft>
                <a:spcPts val="0"/>
              </a:spcAft>
              <a:defRPr sz="900" b="0">
                <a:solidFill>
                  <a:srgbClr val="000000"/>
                </a:solidFill>
              </a:defRPr>
            </a:lvl1pPr>
            <a:lvl2pPr marL="0" indent="0">
              <a:lnSpc>
                <a:spcPts val="1050"/>
              </a:lnSpc>
              <a:spcBef>
                <a:spcPts val="0"/>
              </a:spcBef>
              <a:spcAft>
                <a:spcPts val="0"/>
              </a:spcAft>
              <a:buNone/>
              <a:defRPr sz="900" spc="0" baseline="0">
                <a:solidFill>
                  <a:srgbClr val="000000"/>
                </a:solidFill>
              </a:defRPr>
            </a:lvl2pPr>
            <a:lvl3pPr marL="64294" indent="-64294">
              <a:lnSpc>
                <a:spcPts val="1050"/>
              </a:lnSpc>
              <a:spcBef>
                <a:spcPts val="0"/>
              </a:spcBef>
              <a:spcAft>
                <a:spcPts val="0"/>
              </a:spcAft>
              <a:buClr>
                <a:schemeClr val="bg2"/>
              </a:buClr>
              <a:buFont typeface="Arial" panose="020B0604020202020204" pitchFamily="34" charset="0"/>
              <a:buChar char="-"/>
              <a:defRPr sz="900">
                <a:solidFill>
                  <a:srgbClr val="000000"/>
                </a:solidFill>
              </a:defRPr>
            </a:lvl3pPr>
            <a:lvl4pPr>
              <a:lnSpc>
                <a:spcPts val="975"/>
              </a:lnSpc>
              <a:spcBef>
                <a:spcPts val="0"/>
              </a:spcBef>
              <a:spcAft>
                <a:spcPts val="0"/>
              </a:spcAft>
              <a:defRPr sz="750"/>
            </a:lvl4pPr>
            <a:lvl5pPr>
              <a:lnSpc>
                <a:spcPts val="975"/>
              </a:lnSpc>
              <a:spcBef>
                <a:spcPts val="0"/>
              </a:spcBef>
              <a:spcAft>
                <a:spcPts val="0"/>
              </a:spcAft>
              <a:defRPr sz="750"/>
            </a:lvl5pPr>
          </a:lstStyle>
          <a:p>
            <a:pPr lvl="0"/>
            <a:r>
              <a:rPr lang="en-US"/>
              <a:t>Click to edit Master text styles</a:t>
            </a:r>
          </a:p>
          <a:p>
            <a:pPr lvl="1"/>
            <a:r>
              <a:rPr lang="en-US"/>
              <a:t>Second level</a:t>
            </a:r>
          </a:p>
          <a:p>
            <a:pPr lvl="2"/>
            <a:r>
              <a:rPr lang="en-US"/>
              <a:t>Third level</a:t>
            </a:r>
          </a:p>
        </p:txBody>
      </p:sp>
      <p:sp>
        <p:nvSpPr>
          <p:cNvPr id="25" name="Text Placeholder 4"/>
          <p:cNvSpPr>
            <a:spLocks noGrp="1"/>
          </p:cNvSpPr>
          <p:nvPr>
            <p:ph type="body" sz="quarter" idx="16"/>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16" name="Slide Number Placeholder 4"/>
          <p:cNvSpPr>
            <a:spLocks noGrp="1"/>
          </p:cNvSpPr>
          <p:nvPr>
            <p:ph type="sldNum" sz="quarter" idx="4"/>
          </p:nvPr>
        </p:nvSpPr>
        <p:spPr>
          <a:xfrm>
            <a:off x="8497767" y="6489578"/>
            <a:ext cx="433138"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89674579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ple Boxed Text with Image x3">
    <p:bg>
      <p:bgPr>
        <a:solidFill>
          <a:srgbClr val="FFFFFF"/>
        </a:solidFill>
        <a:effectLst/>
      </p:bgPr>
    </p:bg>
    <p:spTree>
      <p:nvGrpSpPr>
        <p:cNvPr id="1" name=""/>
        <p:cNvGrpSpPr/>
        <p:nvPr/>
      </p:nvGrpSpPr>
      <p:grpSpPr>
        <a:xfrm>
          <a:off x="0" y="0"/>
          <a:ext cx="0" cy="0"/>
          <a:chOff x="0" y="0"/>
          <a:chExt cx="0" cy="0"/>
        </a:xfrm>
      </p:grpSpPr>
      <p:sp>
        <p:nvSpPr>
          <p:cNvPr id="16" name="Picture Placeholder 5"/>
          <p:cNvSpPr>
            <a:spLocks noGrp="1"/>
          </p:cNvSpPr>
          <p:nvPr>
            <p:ph type="pic" sz="quarter" idx="17" hasCustomPrompt="1"/>
          </p:nvPr>
        </p:nvSpPr>
        <p:spPr>
          <a:xfrm>
            <a:off x="539109" y="4067175"/>
            <a:ext cx="2584800" cy="1752600"/>
          </a:xfrm>
          <a:solidFill>
            <a:srgbClr val="BBBBBB"/>
          </a:solidFill>
        </p:spPr>
        <p:txBody>
          <a:bodyPr tIns="1152000"/>
          <a:lstStyle>
            <a:lvl1pPr algn="ctr">
              <a:defRPr sz="750" b="0"/>
            </a:lvl1pPr>
          </a:lstStyle>
          <a:p>
            <a:r>
              <a:rPr lang="en-GB"/>
              <a:t>insert photographic image</a:t>
            </a:r>
            <a:endParaRPr lang="en-US"/>
          </a:p>
        </p:txBody>
      </p:sp>
      <p:sp>
        <p:nvSpPr>
          <p:cNvPr id="5" name="Rectangle 4"/>
          <p:cNvSpPr/>
          <p:nvPr userDrawn="1"/>
        </p:nvSpPr>
        <p:spPr>
          <a:xfrm>
            <a:off x="539109" y="2377300"/>
            <a:ext cx="25848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sz="quarter" idx="22"/>
          </p:nvPr>
        </p:nvSpPr>
        <p:spPr>
          <a:xfrm>
            <a:off x="676275" y="2549525"/>
            <a:ext cx="2362200" cy="1149910"/>
          </a:xfrm>
        </p:spPr>
        <p:txBody>
          <a:bodyPr anchor="ctr"/>
          <a:lstStyle>
            <a:lvl1pPr algn="ctr">
              <a:lnSpc>
                <a:spcPct val="100000"/>
              </a:lnSpc>
              <a:defRPr sz="5475" b="1">
                <a:solidFill>
                  <a:schemeClr val="tx2"/>
                </a:solidFill>
              </a:defRPr>
            </a:lvl1pPr>
          </a:lstStyle>
          <a:p>
            <a:pPr lvl="0"/>
            <a:r>
              <a:rPr lang="en-US"/>
              <a:t>Click to edit Master text styles</a:t>
            </a:r>
          </a:p>
        </p:txBody>
      </p:sp>
      <p:sp>
        <p:nvSpPr>
          <p:cNvPr id="26" name="Rectangle 25"/>
          <p:cNvSpPr/>
          <p:nvPr userDrawn="1"/>
        </p:nvSpPr>
        <p:spPr>
          <a:xfrm>
            <a:off x="3282309" y="2377300"/>
            <a:ext cx="25848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9"/>
          <p:cNvSpPr/>
          <p:nvPr userDrawn="1"/>
        </p:nvSpPr>
        <p:spPr>
          <a:xfrm>
            <a:off x="6025509" y="2377300"/>
            <a:ext cx="25848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3"/>
          <p:cNvSpPr>
            <a:spLocks noGrp="1"/>
          </p:cNvSpPr>
          <p:nvPr>
            <p:ph type="title"/>
          </p:nvPr>
        </p:nvSpPr>
        <p:spPr>
          <a:xfrm>
            <a:off x="540000" y="417601"/>
            <a:ext cx="6359526" cy="944475"/>
          </a:xfrm>
        </p:spPr>
        <p:txBody>
          <a:bodyPr/>
          <a:lstStyle>
            <a:lvl1pPr>
              <a:defRPr>
                <a:solidFill>
                  <a:schemeClr val="tx2"/>
                </a:solidFill>
              </a:defRPr>
            </a:lvl1pPr>
          </a:lstStyle>
          <a:p>
            <a:r>
              <a:rPr lang="en-US"/>
              <a:t>Click to edit Master title style</a:t>
            </a:r>
          </a:p>
        </p:txBody>
      </p:sp>
      <p:sp>
        <p:nvSpPr>
          <p:cNvPr id="9" name="Text Placeholder 8"/>
          <p:cNvSpPr>
            <a:spLocks noGrp="1"/>
          </p:cNvSpPr>
          <p:nvPr>
            <p:ph type="body" sz="quarter" idx="11"/>
          </p:nvPr>
        </p:nvSpPr>
        <p:spPr>
          <a:xfrm>
            <a:off x="676275" y="3503227"/>
            <a:ext cx="2362200" cy="440127"/>
          </a:xfrm>
        </p:spPr>
        <p:txBody>
          <a:bodyPr numCol="1" spcCol="0" anchor="b" anchorCtr="0"/>
          <a:lstStyle>
            <a:lvl1pPr algn="ctr">
              <a:lnSpc>
                <a:spcPts val="1050"/>
              </a:lnSpc>
              <a:spcBef>
                <a:spcPts val="0"/>
              </a:spcBef>
              <a:spcAft>
                <a:spcPts val="0"/>
              </a:spcAft>
              <a:defRPr sz="1200" b="0">
                <a:solidFill>
                  <a:srgbClr val="000000"/>
                </a:solidFill>
              </a:defRPr>
            </a:lvl1pPr>
            <a:lvl2pPr marL="0" indent="0">
              <a:lnSpc>
                <a:spcPts val="1050"/>
              </a:lnSpc>
              <a:spcBef>
                <a:spcPts val="0"/>
              </a:spcBef>
              <a:spcAft>
                <a:spcPts val="0"/>
              </a:spcAft>
              <a:buNone/>
              <a:defRPr sz="900" spc="0" baseline="0">
                <a:solidFill>
                  <a:srgbClr val="000000"/>
                </a:solidFill>
              </a:defRPr>
            </a:lvl2pPr>
            <a:lvl3pPr marL="64294" indent="-64294">
              <a:lnSpc>
                <a:spcPts val="1050"/>
              </a:lnSpc>
              <a:spcBef>
                <a:spcPts val="0"/>
              </a:spcBef>
              <a:spcAft>
                <a:spcPts val="0"/>
              </a:spcAft>
              <a:buClr>
                <a:schemeClr val="bg2"/>
              </a:buClr>
              <a:buFont typeface="Arial" panose="020B0604020202020204" pitchFamily="34" charset="0"/>
              <a:buChar char="-"/>
              <a:defRPr sz="900">
                <a:solidFill>
                  <a:srgbClr val="000000"/>
                </a:solidFill>
              </a:defRPr>
            </a:lvl3pPr>
            <a:lvl4pPr>
              <a:lnSpc>
                <a:spcPts val="975"/>
              </a:lnSpc>
              <a:spcBef>
                <a:spcPts val="0"/>
              </a:spcBef>
              <a:spcAft>
                <a:spcPts val="0"/>
              </a:spcAft>
              <a:defRPr sz="750"/>
            </a:lvl4pPr>
            <a:lvl5pPr>
              <a:lnSpc>
                <a:spcPts val="975"/>
              </a:lnSpc>
              <a:spcBef>
                <a:spcPts val="0"/>
              </a:spcBef>
              <a:spcAft>
                <a:spcPts val="0"/>
              </a:spcAft>
              <a:defRPr sz="750"/>
            </a:lvl5pPr>
          </a:lstStyle>
          <a:p>
            <a:pPr lvl="0"/>
            <a:r>
              <a:rPr lang="en-US"/>
              <a:t>Click to edit Master text styles</a:t>
            </a:r>
          </a:p>
        </p:txBody>
      </p:sp>
      <p:sp>
        <p:nvSpPr>
          <p:cNvPr id="25" name="Text Placeholder 4"/>
          <p:cNvSpPr>
            <a:spLocks noGrp="1"/>
          </p:cNvSpPr>
          <p:nvPr>
            <p:ph type="body" sz="quarter" idx="16"/>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27" name="Text Placeholder 8"/>
          <p:cNvSpPr>
            <a:spLocks noGrp="1"/>
          </p:cNvSpPr>
          <p:nvPr>
            <p:ph type="body" sz="quarter" idx="18"/>
          </p:nvPr>
        </p:nvSpPr>
        <p:spPr>
          <a:xfrm>
            <a:off x="3419475" y="3503227"/>
            <a:ext cx="2362200" cy="440127"/>
          </a:xfrm>
        </p:spPr>
        <p:txBody>
          <a:bodyPr numCol="1" spcCol="0" anchor="b" anchorCtr="0"/>
          <a:lstStyle>
            <a:lvl1pPr algn="ctr">
              <a:lnSpc>
                <a:spcPts val="1050"/>
              </a:lnSpc>
              <a:spcBef>
                <a:spcPts val="0"/>
              </a:spcBef>
              <a:spcAft>
                <a:spcPts val="0"/>
              </a:spcAft>
              <a:defRPr sz="1200" b="0">
                <a:solidFill>
                  <a:srgbClr val="000000"/>
                </a:solidFill>
              </a:defRPr>
            </a:lvl1pPr>
            <a:lvl2pPr marL="0" indent="0">
              <a:lnSpc>
                <a:spcPts val="1050"/>
              </a:lnSpc>
              <a:spcBef>
                <a:spcPts val="0"/>
              </a:spcBef>
              <a:spcAft>
                <a:spcPts val="0"/>
              </a:spcAft>
              <a:buNone/>
              <a:defRPr sz="900" spc="0" baseline="0">
                <a:solidFill>
                  <a:srgbClr val="000000"/>
                </a:solidFill>
              </a:defRPr>
            </a:lvl2pPr>
            <a:lvl3pPr marL="64294" indent="-64294">
              <a:lnSpc>
                <a:spcPts val="1050"/>
              </a:lnSpc>
              <a:spcBef>
                <a:spcPts val="0"/>
              </a:spcBef>
              <a:spcAft>
                <a:spcPts val="0"/>
              </a:spcAft>
              <a:buClr>
                <a:schemeClr val="bg2"/>
              </a:buClr>
              <a:buFont typeface="Arial" panose="020B0604020202020204" pitchFamily="34" charset="0"/>
              <a:buChar char="-"/>
              <a:defRPr sz="900">
                <a:solidFill>
                  <a:srgbClr val="000000"/>
                </a:solidFill>
              </a:defRPr>
            </a:lvl3pPr>
            <a:lvl4pPr>
              <a:lnSpc>
                <a:spcPts val="975"/>
              </a:lnSpc>
              <a:spcBef>
                <a:spcPts val="0"/>
              </a:spcBef>
              <a:spcAft>
                <a:spcPts val="0"/>
              </a:spcAft>
              <a:defRPr sz="750"/>
            </a:lvl4pPr>
            <a:lvl5pPr>
              <a:lnSpc>
                <a:spcPts val="975"/>
              </a:lnSpc>
              <a:spcBef>
                <a:spcPts val="0"/>
              </a:spcBef>
              <a:spcAft>
                <a:spcPts val="0"/>
              </a:spcAft>
              <a:defRPr sz="750"/>
            </a:lvl5pPr>
          </a:lstStyle>
          <a:p>
            <a:pPr lvl="0"/>
            <a:r>
              <a:rPr lang="en-US"/>
              <a:t>Click to edit Master text styles</a:t>
            </a:r>
          </a:p>
        </p:txBody>
      </p:sp>
      <p:sp>
        <p:nvSpPr>
          <p:cNvPr id="28" name="Picture Placeholder 5"/>
          <p:cNvSpPr>
            <a:spLocks noGrp="1"/>
          </p:cNvSpPr>
          <p:nvPr>
            <p:ph type="pic" sz="quarter" idx="19" hasCustomPrompt="1"/>
          </p:nvPr>
        </p:nvSpPr>
        <p:spPr>
          <a:xfrm>
            <a:off x="3282309" y="4067175"/>
            <a:ext cx="2584800" cy="1752600"/>
          </a:xfrm>
          <a:solidFill>
            <a:srgbClr val="BBBBBB"/>
          </a:solidFill>
        </p:spPr>
        <p:txBody>
          <a:bodyPr tIns="1152000"/>
          <a:lstStyle>
            <a:lvl1pPr algn="ctr">
              <a:defRPr sz="750" b="0"/>
            </a:lvl1pPr>
          </a:lstStyle>
          <a:p>
            <a:r>
              <a:rPr lang="en-GB"/>
              <a:t>insert photographic image</a:t>
            </a:r>
            <a:endParaRPr lang="en-US"/>
          </a:p>
        </p:txBody>
      </p:sp>
      <p:sp>
        <p:nvSpPr>
          <p:cNvPr id="31" name="Text Placeholder 8"/>
          <p:cNvSpPr>
            <a:spLocks noGrp="1"/>
          </p:cNvSpPr>
          <p:nvPr>
            <p:ph type="body" sz="quarter" idx="20"/>
          </p:nvPr>
        </p:nvSpPr>
        <p:spPr>
          <a:xfrm>
            <a:off x="6162675" y="3503227"/>
            <a:ext cx="2362200" cy="440127"/>
          </a:xfrm>
        </p:spPr>
        <p:txBody>
          <a:bodyPr numCol="1" spcCol="0" anchor="b" anchorCtr="0"/>
          <a:lstStyle>
            <a:lvl1pPr algn="ctr">
              <a:lnSpc>
                <a:spcPts val="1050"/>
              </a:lnSpc>
              <a:spcBef>
                <a:spcPts val="0"/>
              </a:spcBef>
              <a:spcAft>
                <a:spcPts val="0"/>
              </a:spcAft>
              <a:defRPr sz="1200" b="0">
                <a:solidFill>
                  <a:srgbClr val="000000"/>
                </a:solidFill>
              </a:defRPr>
            </a:lvl1pPr>
            <a:lvl2pPr marL="0" indent="0">
              <a:lnSpc>
                <a:spcPts val="1050"/>
              </a:lnSpc>
              <a:spcBef>
                <a:spcPts val="0"/>
              </a:spcBef>
              <a:spcAft>
                <a:spcPts val="0"/>
              </a:spcAft>
              <a:buNone/>
              <a:defRPr sz="900" spc="0" baseline="0">
                <a:solidFill>
                  <a:srgbClr val="000000"/>
                </a:solidFill>
              </a:defRPr>
            </a:lvl2pPr>
            <a:lvl3pPr marL="64294" indent="-64294">
              <a:lnSpc>
                <a:spcPts val="1050"/>
              </a:lnSpc>
              <a:spcBef>
                <a:spcPts val="0"/>
              </a:spcBef>
              <a:spcAft>
                <a:spcPts val="0"/>
              </a:spcAft>
              <a:buClr>
                <a:schemeClr val="bg2"/>
              </a:buClr>
              <a:buFont typeface="Arial" panose="020B0604020202020204" pitchFamily="34" charset="0"/>
              <a:buChar char="-"/>
              <a:defRPr sz="900">
                <a:solidFill>
                  <a:srgbClr val="000000"/>
                </a:solidFill>
              </a:defRPr>
            </a:lvl3pPr>
            <a:lvl4pPr>
              <a:lnSpc>
                <a:spcPts val="975"/>
              </a:lnSpc>
              <a:spcBef>
                <a:spcPts val="0"/>
              </a:spcBef>
              <a:spcAft>
                <a:spcPts val="0"/>
              </a:spcAft>
              <a:defRPr sz="750"/>
            </a:lvl4pPr>
            <a:lvl5pPr>
              <a:lnSpc>
                <a:spcPts val="975"/>
              </a:lnSpc>
              <a:spcBef>
                <a:spcPts val="0"/>
              </a:spcBef>
              <a:spcAft>
                <a:spcPts val="0"/>
              </a:spcAft>
              <a:defRPr sz="750"/>
            </a:lvl5pPr>
          </a:lstStyle>
          <a:p>
            <a:pPr lvl="0"/>
            <a:r>
              <a:rPr lang="en-US"/>
              <a:t>Click to edit Master text styles</a:t>
            </a:r>
          </a:p>
        </p:txBody>
      </p:sp>
      <p:sp>
        <p:nvSpPr>
          <p:cNvPr id="32" name="Picture Placeholder 5"/>
          <p:cNvSpPr>
            <a:spLocks noGrp="1"/>
          </p:cNvSpPr>
          <p:nvPr>
            <p:ph type="pic" sz="quarter" idx="21" hasCustomPrompt="1"/>
          </p:nvPr>
        </p:nvSpPr>
        <p:spPr>
          <a:xfrm>
            <a:off x="6025509" y="4067175"/>
            <a:ext cx="2584800" cy="1752600"/>
          </a:xfrm>
          <a:solidFill>
            <a:srgbClr val="BBBBBB"/>
          </a:solidFill>
        </p:spPr>
        <p:txBody>
          <a:bodyPr tIns="1152000"/>
          <a:lstStyle>
            <a:lvl1pPr algn="ctr">
              <a:defRPr sz="750" b="0"/>
            </a:lvl1pPr>
          </a:lstStyle>
          <a:p>
            <a:r>
              <a:rPr lang="en-GB"/>
              <a:t>insert photographic image</a:t>
            </a:r>
            <a:endParaRPr lang="en-US"/>
          </a:p>
        </p:txBody>
      </p:sp>
      <p:sp>
        <p:nvSpPr>
          <p:cNvPr id="17" name="Slide Number Placeholder 4"/>
          <p:cNvSpPr>
            <a:spLocks noGrp="1"/>
          </p:cNvSpPr>
          <p:nvPr>
            <p:ph type="sldNum" sz="quarter" idx="4"/>
          </p:nvPr>
        </p:nvSpPr>
        <p:spPr>
          <a:xfrm>
            <a:off x="8497767" y="6489578"/>
            <a:ext cx="433138" cy="125534"/>
          </a:xfrm>
        </p:spPr>
        <p:txBody>
          <a:bodyPr/>
          <a:lstStyle/>
          <a:p>
            <a:fld id="{DDBE135E-2566-4748-853C-8A3B78F0FB00}" type="slidenum">
              <a:rPr lang="en-GB" smtClean="0"/>
              <a:pPr/>
              <a:t>‹#›</a:t>
            </a:fld>
            <a:endParaRPr lang="en-GB"/>
          </a:p>
        </p:txBody>
      </p:sp>
      <p:sp>
        <p:nvSpPr>
          <p:cNvPr id="22" name="Text Placeholder 2"/>
          <p:cNvSpPr>
            <a:spLocks noGrp="1"/>
          </p:cNvSpPr>
          <p:nvPr>
            <p:ph type="body" sz="quarter" idx="23"/>
          </p:nvPr>
        </p:nvSpPr>
        <p:spPr>
          <a:xfrm>
            <a:off x="3419475" y="2550085"/>
            <a:ext cx="2362200" cy="1149910"/>
          </a:xfrm>
        </p:spPr>
        <p:txBody>
          <a:bodyPr anchor="ctr"/>
          <a:lstStyle>
            <a:lvl1pPr algn="ctr">
              <a:lnSpc>
                <a:spcPct val="100000"/>
              </a:lnSpc>
              <a:defRPr sz="5475" b="1">
                <a:solidFill>
                  <a:srgbClr val="03873A"/>
                </a:solidFill>
              </a:defRPr>
            </a:lvl1pPr>
          </a:lstStyle>
          <a:p>
            <a:pPr lvl="0"/>
            <a:r>
              <a:rPr lang="en-US"/>
              <a:t>Click to edit Master text styles</a:t>
            </a:r>
          </a:p>
        </p:txBody>
      </p:sp>
      <p:sp>
        <p:nvSpPr>
          <p:cNvPr id="23" name="Text Placeholder 2"/>
          <p:cNvSpPr>
            <a:spLocks noGrp="1"/>
          </p:cNvSpPr>
          <p:nvPr>
            <p:ph type="body" sz="quarter" idx="24"/>
          </p:nvPr>
        </p:nvSpPr>
        <p:spPr>
          <a:xfrm>
            <a:off x="6162675" y="2549525"/>
            <a:ext cx="2362200" cy="1149910"/>
          </a:xfrm>
        </p:spPr>
        <p:txBody>
          <a:bodyPr anchor="ctr"/>
          <a:lstStyle>
            <a:lvl1pPr algn="ctr">
              <a:lnSpc>
                <a:spcPct val="100000"/>
              </a:lnSpc>
              <a:defRPr sz="5475" b="1">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0959899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40" y="417600"/>
            <a:ext cx="5081587" cy="1096875"/>
          </a:xfrm>
        </p:spPr>
        <p:txBody>
          <a:bodyPr/>
          <a:lstStyle>
            <a:lvl1pPr>
              <a:defRPr>
                <a:solidFill>
                  <a:schemeClr val="tx2"/>
                </a:solidFill>
              </a:defRPr>
            </a:lvl1pPr>
          </a:lstStyle>
          <a:p>
            <a:r>
              <a:rPr lang="en-US"/>
              <a:t>Click to edit Master title style</a:t>
            </a:r>
            <a:endParaRPr lang="en-GB"/>
          </a:p>
        </p:txBody>
      </p:sp>
      <p:sp>
        <p:nvSpPr>
          <p:cNvPr id="5" name="Text Placeholder 4"/>
          <p:cNvSpPr>
            <a:spLocks noGrp="1"/>
          </p:cNvSpPr>
          <p:nvPr>
            <p:ph type="body" sz="quarter" idx="10"/>
          </p:nvPr>
        </p:nvSpPr>
        <p:spPr>
          <a:xfrm>
            <a:off x="542928" y="1704979"/>
            <a:ext cx="6059488" cy="3171825"/>
          </a:xfrm>
        </p:spPr>
        <p:txBody>
          <a:bodyPr/>
          <a:lstStyle>
            <a:lvl1pPr>
              <a:defRPr>
                <a:solidFill>
                  <a:srgbClr val="000000"/>
                </a:solidFill>
              </a:defRPr>
            </a:lvl1pPr>
            <a:lvl2pPr>
              <a:defRPr>
                <a:solidFill>
                  <a:srgbClr val="000000"/>
                </a:solidFill>
              </a:defRPr>
            </a:lvl2pPr>
            <a:lvl3pPr>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4" name="Slide Number Placeholder 4"/>
          <p:cNvSpPr>
            <a:spLocks noGrp="1"/>
          </p:cNvSpPr>
          <p:nvPr>
            <p:ph type="sldNum" sz="quarter" idx="4"/>
          </p:nvPr>
        </p:nvSpPr>
        <p:spPr>
          <a:xfrm>
            <a:off x="8497767" y="6489578"/>
            <a:ext cx="433138"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326608660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mbere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40" y="417602"/>
            <a:ext cx="5081587" cy="1115925"/>
          </a:xfrm>
        </p:spPr>
        <p:txBody>
          <a:bodyPr/>
          <a:lstStyle>
            <a:lvl1pPr>
              <a:defRPr>
                <a:solidFill>
                  <a:schemeClr val="tx2"/>
                </a:solidFill>
              </a:defRPr>
            </a:lvl1pPr>
          </a:lstStyle>
          <a:p>
            <a:r>
              <a:rPr lang="en-US"/>
              <a:t>Click to edit Master title style</a:t>
            </a:r>
            <a:endParaRPr lang="en-GB"/>
          </a:p>
        </p:txBody>
      </p:sp>
      <p:sp>
        <p:nvSpPr>
          <p:cNvPr id="4" name="Text Placeholder 3"/>
          <p:cNvSpPr>
            <a:spLocks noGrp="1"/>
          </p:cNvSpPr>
          <p:nvPr>
            <p:ph type="body" sz="quarter" idx="10"/>
          </p:nvPr>
        </p:nvSpPr>
        <p:spPr>
          <a:xfrm>
            <a:off x="542925" y="1809750"/>
            <a:ext cx="6496050" cy="3781425"/>
          </a:xfrm>
        </p:spPr>
        <p:txBody>
          <a:bodyPr/>
          <a:lstStyle>
            <a:lvl1pPr marL="178594" indent="-178594">
              <a:spcBef>
                <a:spcPts val="851"/>
              </a:spcBef>
              <a:buFont typeface="+mj-lt"/>
              <a:buAutoNum type="arabicPeriod"/>
              <a:defRPr b="1">
                <a:solidFill>
                  <a:schemeClr val="tx2"/>
                </a:solidFill>
              </a:defRPr>
            </a:lvl1pPr>
            <a:lvl2pPr marL="321469" indent="-135731">
              <a:buFont typeface="Arial" panose="020B0604020202020204" pitchFamily="34" charset="0"/>
              <a:buChar char="‒"/>
              <a:defRPr>
                <a:solidFill>
                  <a:srgbClr val="000000"/>
                </a:solidFill>
              </a:defRPr>
            </a:lvl2pPr>
            <a:lvl3pPr marL="471488" indent="-157163">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4"/>
          </p:nvPr>
        </p:nvSpPr>
        <p:spPr>
          <a:xfrm>
            <a:off x="8497767" y="6489578"/>
            <a:ext cx="433138"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267304168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graphic x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9" y="417600"/>
            <a:ext cx="7726363" cy="1030200"/>
          </a:xfrm>
        </p:spPr>
        <p:txBody>
          <a:bodyPr/>
          <a:lstStyle>
            <a:lvl1pPr>
              <a:defRPr>
                <a:solidFill>
                  <a:schemeClr val="tx2"/>
                </a:solidFill>
              </a:defRPr>
            </a:lvl1pPr>
          </a:lstStyle>
          <a:p>
            <a:r>
              <a:rPr lang="en-US"/>
              <a:t>Click to edit Master title style</a:t>
            </a:r>
            <a:endParaRPr lang="en-GB"/>
          </a:p>
        </p:txBody>
      </p:sp>
      <p:sp>
        <p:nvSpPr>
          <p:cNvPr id="5" name="Picture Placeholder 4"/>
          <p:cNvSpPr>
            <a:spLocks noGrp="1"/>
          </p:cNvSpPr>
          <p:nvPr>
            <p:ph type="pic" sz="quarter" idx="10" hasCustomPrompt="1"/>
          </p:nvPr>
        </p:nvSpPr>
        <p:spPr>
          <a:xfrm>
            <a:off x="836615" y="2514604"/>
            <a:ext cx="1984375" cy="1319213"/>
          </a:xfrm>
          <a:solidFill>
            <a:srgbClr val="BBBBBB"/>
          </a:solidFill>
        </p:spPr>
        <p:txBody>
          <a:bodyPr tIns="648000" anchor="ctr" anchorCtr="0"/>
          <a:lstStyle>
            <a:lvl1pPr algn="ctr">
              <a:lnSpc>
                <a:spcPts val="900"/>
              </a:lnSpc>
              <a:defRPr sz="788">
                <a:solidFill>
                  <a:schemeClr val="bg2"/>
                </a:solidFill>
              </a:defRPr>
            </a:lvl1pPr>
          </a:lstStyle>
          <a:p>
            <a:r>
              <a:rPr lang="en-GB"/>
              <a:t>Insert infographic or photographic image</a:t>
            </a:r>
            <a:endParaRPr lang="en-US"/>
          </a:p>
        </p:txBody>
      </p:sp>
      <p:sp>
        <p:nvSpPr>
          <p:cNvPr id="11" name="Text Placeholder 10"/>
          <p:cNvSpPr>
            <a:spLocks noGrp="1"/>
          </p:cNvSpPr>
          <p:nvPr>
            <p:ph type="body" sz="quarter" idx="11"/>
          </p:nvPr>
        </p:nvSpPr>
        <p:spPr>
          <a:xfrm>
            <a:off x="830264" y="4425950"/>
            <a:ext cx="1990725" cy="979488"/>
          </a:xfrm>
        </p:spPr>
        <p:txBody>
          <a:bodyPr/>
          <a:lstStyle>
            <a:lvl1pPr algn="ctr">
              <a:lnSpc>
                <a:spcPts val="1275"/>
              </a:lnSpc>
              <a:spcAft>
                <a:spcPts val="600"/>
              </a:spcAft>
              <a:defRPr sz="1125" b="1">
                <a:solidFill>
                  <a:schemeClr val="bg2"/>
                </a:solidFill>
              </a:defRPr>
            </a:lvl1pPr>
            <a:lvl2pPr marL="0" indent="0" algn="ctr">
              <a:lnSpc>
                <a:spcPts val="825"/>
              </a:lnSpc>
              <a:buNone/>
              <a:defRPr sz="750" i="0">
                <a:solidFill>
                  <a:schemeClr val="tx1"/>
                </a:solidFill>
              </a:defRPr>
            </a:lvl2pPr>
          </a:lstStyle>
          <a:p>
            <a:pPr lvl="0"/>
            <a:r>
              <a:rPr lang="en-US"/>
              <a:t>Click to edit Master text styles</a:t>
            </a:r>
          </a:p>
          <a:p>
            <a:pPr lvl="1"/>
            <a:r>
              <a:rPr lang="en-US"/>
              <a:t>Second level</a:t>
            </a:r>
          </a:p>
        </p:txBody>
      </p:sp>
      <p:sp>
        <p:nvSpPr>
          <p:cNvPr id="13" name="Text Placeholder 12"/>
          <p:cNvSpPr>
            <a:spLocks noGrp="1"/>
          </p:cNvSpPr>
          <p:nvPr>
            <p:ph type="body" sz="quarter" idx="12"/>
          </p:nvPr>
        </p:nvSpPr>
        <p:spPr>
          <a:xfrm>
            <a:off x="836615" y="3924926"/>
            <a:ext cx="1984375" cy="418474"/>
          </a:xfrm>
        </p:spPr>
        <p:txBody>
          <a:bodyPr/>
          <a:lstStyle>
            <a:lvl1pPr algn="ctr">
              <a:lnSpc>
                <a:spcPts val="3000"/>
              </a:lnSpc>
              <a:defRPr sz="2550" b="1">
                <a:solidFill>
                  <a:schemeClr val="bg2"/>
                </a:solidFill>
                <a:latin typeface="+mn-lt"/>
              </a:defRPr>
            </a:lvl1pPr>
          </a:lstStyle>
          <a:p>
            <a:pPr lvl="0"/>
            <a:r>
              <a:rPr lang="en-US"/>
              <a:t>Click to edit Master text styles</a:t>
            </a:r>
          </a:p>
        </p:txBody>
      </p:sp>
      <p:sp>
        <p:nvSpPr>
          <p:cNvPr id="18" name="Text Placeholder 12"/>
          <p:cNvSpPr>
            <a:spLocks noGrp="1"/>
          </p:cNvSpPr>
          <p:nvPr>
            <p:ph type="body" sz="quarter" idx="15"/>
          </p:nvPr>
        </p:nvSpPr>
        <p:spPr>
          <a:xfrm>
            <a:off x="3563890" y="3924926"/>
            <a:ext cx="1984375" cy="418474"/>
          </a:xfrm>
        </p:spPr>
        <p:txBody>
          <a:bodyPr/>
          <a:lstStyle>
            <a:lvl1pPr algn="ctr">
              <a:lnSpc>
                <a:spcPts val="3000"/>
              </a:lnSpc>
              <a:defRPr sz="2550" b="1">
                <a:solidFill>
                  <a:schemeClr val="tx2"/>
                </a:solidFill>
                <a:latin typeface="+mn-lt"/>
              </a:defRPr>
            </a:lvl1pPr>
          </a:lstStyle>
          <a:p>
            <a:pPr lvl="0"/>
            <a:r>
              <a:rPr lang="en-US"/>
              <a:t>Click to edit Master text styles</a:t>
            </a:r>
          </a:p>
        </p:txBody>
      </p:sp>
      <p:sp>
        <p:nvSpPr>
          <p:cNvPr id="22" name="Text Placeholder 12"/>
          <p:cNvSpPr>
            <a:spLocks noGrp="1"/>
          </p:cNvSpPr>
          <p:nvPr>
            <p:ph type="body" sz="quarter" idx="18"/>
          </p:nvPr>
        </p:nvSpPr>
        <p:spPr>
          <a:xfrm>
            <a:off x="6300194" y="3924928"/>
            <a:ext cx="1984375" cy="408949"/>
          </a:xfrm>
        </p:spPr>
        <p:txBody>
          <a:bodyPr/>
          <a:lstStyle>
            <a:lvl1pPr algn="ctr">
              <a:lnSpc>
                <a:spcPts val="3000"/>
              </a:lnSpc>
              <a:defRPr sz="2550" b="1">
                <a:solidFill>
                  <a:srgbClr val="03873A"/>
                </a:solidFill>
                <a:latin typeface="+mn-lt"/>
              </a:defRPr>
            </a:lvl1pPr>
          </a:lstStyle>
          <a:p>
            <a:pPr lvl="0"/>
            <a:r>
              <a:rPr lang="en-US"/>
              <a:t>Click to edit Master text styles</a:t>
            </a:r>
          </a:p>
        </p:txBody>
      </p:sp>
      <p:sp>
        <p:nvSpPr>
          <p:cNvPr id="23" name="Text Placeholder 10"/>
          <p:cNvSpPr>
            <a:spLocks noGrp="1"/>
          </p:cNvSpPr>
          <p:nvPr>
            <p:ph type="body" sz="quarter" idx="19"/>
          </p:nvPr>
        </p:nvSpPr>
        <p:spPr>
          <a:xfrm>
            <a:off x="3582989" y="4425950"/>
            <a:ext cx="1990725" cy="979488"/>
          </a:xfrm>
        </p:spPr>
        <p:txBody>
          <a:bodyPr/>
          <a:lstStyle>
            <a:lvl1pPr algn="ctr">
              <a:lnSpc>
                <a:spcPts val="1275"/>
              </a:lnSpc>
              <a:spcAft>
                <a:spcPts val="600"/>
              </a:spcAft>
              <a:defRPr sz="1125" b="1">
                <a:solidFill>
                  <a:schemeClr val="tx2"/>
                </a:solidFill>
              </a:defRPr>
            </a:lvl1pPr>
            <a:lvl2pPr marL="0" indent="0" algn="ctr">
              <a:lnSpc>
                <a:spcPts val="825"/>
              </a:lnSpc>
              <a:buNone/>
              <a:defRPr sz="750" i="0">
                <a:solidFill>
                  <a:schemeClr val="tx1"/>
                </a:solidFill>
              </a:defRPr>
            </a:lvl2pPr>
          </a:lstStyle>
          <a:p>
            <a:pPr lvl="0"/>
            <a:r>
              <a:rPr lang="en-US"/>
              <a:t>Click to edit Master text styles</a:t>
            </a:r>
          </a:p>
          <a:p>
            <a:pPr lvl="1"/>
            <a:r>
              <a:rPr lang="en-US"/>
              <a:t>Second level</a:t>
            </a:r>
          </a:p>
        </p:txBody>
      </p:sp>
      <p:sp>
        <p:nvSpPr>
          <p:cNvPr id="24" name="Text Placeholder 10"/>
          <p:cNvSpPr>
            <a:spLocks noGrp="1"/>
          </p:cNvSpPr>
          <p:nvPr>
            <p:ph type="body" sz="quarter" idx="20"/>
          </p:nvPr>
        </p:nvSpPr>
        <p:spPr>
          <a:xfrm>
            <a:off x="6307139" y="4425950"/>
            <a:ext cx="1990725" cy="979488"/>
          </a:xfrm>
        </p:spPr>
        <p:txBody>
          <a:bodyPr/>
          <a:lstStyle>
            <a:lvl1pPr algn="ctr">
              <a:lnSpc>
                <a:spcPts val="1275"/>
              </a:lnSpc>
              <a:spcAft>
                <a:spcPts val="600"/>
              </a:spcAft>
              <a:defRPr sz="1125" b="1">
                <a:solidFill>
                  <a:srgbClr val="03873A"/>
                </a:solidFill>
              </a:defRPr>
            </a:lvl1pPr>
            <a:lvl2pPr marL="0" indent="0" algn="ctr">
              <a:lnSpc>
                <a:spcPts val="825"/>
              </a:lnSpc>
              <a:buNone/>
              <a:defRPr sz="750" i="0">
                <a:solidFill>
                  <a:schemeClr val="tx1"/>
                </a:solidFill>
              </a:defRPr>
            </a:lvl2pPr>
          </a:lstStyle>
          <a:p>
            <a:pPr lvl="0"/>
            <a:r>
              <a:rPr lang="en-US"/>
              <a:t>Click to edit Master text styles</a:t>
            </a:r>
          </a:p>
          <a:p>
            <a:pPr lvl="1"/>
            <a:r>
              <a:rPr lang="en-US"/>
              <a:t>Second level</a:t>
            </a:r>
          </a:p>
        </p:txBody>
      </p:sp>
      <p:cxnSp>
        <p:nvCxnSpPr>
          <p:cNvPr id="25" name="Straight Connector 24"/>
          <p:cNvCxnSpPr/>
          <p:nvPr userDrawn="1"/>
        </p:nvCxnSpPr>
        <p:spPr>
          <a:xfrm>
            <a:off x="533402" y="6124575"/>
            <a:ext cx="808672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Text Placeholder 10"/>
          <p:cNvSpPr>
            <a:spLocks noGrp="1"/>
          </p:cNvSpPr>
          <p:nvPr>
            <p:ph type="body" sz="quarter" idx="21"/>
          </p:nvPr>
        </p:nvSpPr>
        <p:spPr>
          <a:xfrm>
            <a:off x="5267327" y="6172204"/>
            <a:ext cx="3343275" cy="257175"/>
          </a:xfrm>
        </p:spPr>
        <p:txBody>
          <a:bodyPr/>
          <a:lstStyle>
            <a:lvl1pPr algn="r">
              <a:lnSpc>
                <a:spcPts val="675"/>
              </a:lnSpc>
              <a:spcAft>
                <a:spcPts val="0"/>
              </a:spcAft>
              <a:defRPr sz="450">
                <a:solidFill>
                  <a:srgbClr val="003057"/>
                </a:solidFill>
              </a:defRPr>
            </a:lvl1pPr>
          </a:lstStyle>
          <a:p>
            <a:pPr lvl="0"/>
            <a:r>
              <a:rPr lang="en-US"/>
              <a:t>Click to edit Master text styles</a:t>
            </a:r>
          </a:p>
        </p:txBody>
      </p:sp>
      <p:sp>
        <p:nvSpPr>
          <p:cNvPr id="17" name="Picture Placeholder 4"/>
          <p:cNvSpPr>
            <a:spLocks noGrp="1"/>
          </p:cNvSpPr>
          <p:nvPr>
            <p:ph type="pic" sz="quarter" idx="22" hasCustomPrompt="1"/>
          </p:nvPr>
        </p:nvSpPr>
        <p:spPr>
          <a:xfrm>
            <a:off x="3537612" y="2514604"/>
            <a:ext cx="1984375" cy="1319213"/>
          </a:xfrm>
          <a:solidFill>
            <a:srgbClr val="BBBBBB"/>
          </a:solidFill>
        </p:spPr>
        <p:txBody>
          <a:bodyPr tIns="648000" anchor="ctr" anchorCtr="0"/>
          <a:lstStyle>
            <a:lvl1pPr algn="ctr">
              <a:lnSpc>
                <a:spcPts val="900"/>
              </a:lnSpc>
              <a:defRPr sz="788">
                <a:solidFill>
                  <a:schemeClr val="bg2"/>
                </a:solidFill>
              </a:defRPr>
            </a:lvl1pPr>
          </a:lstStyle>
          <a:p>
            <a:r>
              <a:rPr lang="en-GB"/>
              <a:t>Insert infographic or photographic image</a:t>
            </a:r>
            <a:endParaRPr lang="en-US"/>
          </a:p>
        </p:txBody>
      </p:sp>
      <p:sp>
        <p:nvSpPr>
          <p:cNvPr id="21" name="Picture Placeholder 4"/>
          <p:cNvSpPr>
            <a:spLocks noGrp="1"/>
          </p:cNvSpPr>
          <p:nvPr>
            <p:ph type="pic" sz="quarter" idx="23" hasCustomPrompt="1"/>
          </p:nvPr>
        </p:nvSpPr>
        <p:spPr>
          <a:xfrm>
            <a:off x="6280812" y="2514604"/>
            <a:ext cx="1984375" cy="1319213"/>
          </a:xfrm>
          <a:solidFill>
            <a:srgbClr val="BBBBBB"/>
          </a:solidFill>
        </p:spPr>
        <p:txBody>
          <a:bodyPr tIns="648000" anchor="ctr" anchorCtr="0"/>
          <a:lstStyle>
            <a:lvl1pPr algn="ctr">
              <a:lnSpc>
                <a:spcPts val="900"/>
              </a:lnSpc>
              <a:defRPr sz="788">
                <a:solidFill>
                  <a:schemeClr val="bg2"/>
                </a:solidFill>
              </a:defRPr>
            </a:lvl1pPr>
          </a:lstStyle>
          <a:p>
            <a:r>
              <a:rPr lang="en-GB"/>
              <a:t>Insert infographic or photographic image</a:t>
            </a:r>
            <a:endParaRPr lang="en-US"/>
          </a:p>
        </p:txBody>
      </p:sp>
      <p:sp>
        <p:nvSpPr>
          <p:cNvPr id="14" name="Slide Number Placeholder 4"/>
          <p:cNvSpPr>
            <a:spLocks noGrp="1"/>
          </p:cNvSpPr>
          <p:nvPr>
            <p:ph type="sldNum" sz="quarter" idx="4"/>
          </p:nvPr>
        </p:nvSpPr>
        <p:spPr>
          <a:xfrm>
            <a:off x="8497767" y="6489578"/>
            <a:ext cx="433138"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259894114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FFFFF"/>
        </a:solid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8497767" y="6489578"/>
            <a:ext cx="433138"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297512687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8" y="417600"/>
            <a:ext cx="7688263" cy="774450"/>
          </a:xfrm>
        </p:spPr>
        <p:txBody>
          <a:bodyPr/>
          <a:lstStyle>
            <a:lvl1pPr>
              <a:defRPr>
                <a:solidFill>
                  <a:schemeClr val="tx2"/>
                </a:solidFill>
              </a:defRPr>
            </a:lvl1pPr>
          </a:lstStyle>
          <a:p>
            <a:r>
              <a:rPr lang="en-US"/>
              <a:t>Click to edit Master title style</a:t>
            </a:r>
            <a:endParaRPr lang="en-GB"/>
          </a:p>
        </p:txBody>
      </p:sp>
      <p:sp>
        <p:nvSpPr>
          <p:cNvPr id="3" name="Slide Number Placeholder 4"/>
          <p:cNvSpPr>
            <a:spLocks noGrp="1"/>
          </p:cNvSpPr>
          <p:nvPr>
            <p:ph type="sldNum" sz="quarter" idx="4"/>
          </p:nvPr>
        </p:nvSpPr>
        <p:spPr>
          <a:xfrm>
            <a:off x="8497767" y="6489578"/>
            <a:ext cx="433138"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75774354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heading">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8" y="417600"/>
            <a:ext cx="7688263" cy="774450"/>
          </a:xfrm>
        </p:spPr>
        <p:txBody>
          <a:bodyPr/>
          <a:lstStyle>
            <a:lvl1pPr>
              <a:defRPr>
                <a:solidFill>
                  <a:schemeClr val="tx2"/>
                </a:solidFill>
              </a:defRPr>
            </a:lvl1pPr>
          </a:lstStyle>
          <a:p>
            <a:r>
              <a:rPr lang="en-US"/>
              <a:t>Click to edit Master title style</a:t>
            </a:r>
            <a:endParaRPr lang="en-GB"/>
          </a:p>
        </p:txBody>
      </p:sp>
      <p:sp>
        <p:nvSpPr>
          <p:cNvPr id="5" name="Text Placeholder 4"/>
          <p:cNvSpPr>
            <a:spLocks noGrp="1"/>
          </p:cNvSpPr>
          <p:nvPr>
            <p:ph type="body" sz="quarter" idx="10"/>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4" name="Slide Number Placeholder 4"/>
          <p:cNvSpPr>
            <a:spLocks noGrp="1"/>
          </p:cNvSpPr>
          <p:nvPr>
            <p:ph type="sldNum" sz="quarter" idx="4"/>
          </p:nvPr>
        </p:nvSpPr>
        <p:spPr>
          <a:xfrm>
            <a:off x="8497767" y="6489578"/>
            <a:ext cx="433138"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886982119"/>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More to Learn">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8" y="1"/>
            <a:ext cx="7550663" cy="6858000"/>
          </a:xfrm>
          <a:prstGeom prst="rect">
            <a:avLst/>
          </a:prstGeom>
        </p:spPr>
      </p:pic>
      <p:sp>
        <p:nvSpPr>
          <p:cNvPr id="2" name="Title 1"/>
          <p:cNvSpPr>
            <a:spLocks noGrp="1"/>
          </p:cNvSpPr>
          <p:nvPr>
            <p:ph type="ctrTitle"/>
          </p:nvPr>
        </p:nvSpPr>
        <p:spPr>
          <a:xfrm>
            <a:off x="2333624" y="2728867"/>
            <a:ext cx="4656675" cy="985884"/>
          </a:xfrm>
        </p:spPr>
        <p:txBody>
          <a:bodyPr anchor="b" anchorCtr="0"/>
          <a:lstStyle>
            <a:lvl1pPr algn="ctr">
              <a:lnSpc>
                <a:spcPts val="3000"/>
              </a:lnSpc>
              <a:defRPr sz="2550" i="0">
                <a:solidFill>
                  <a:schemeClr val="tx2"/>
                </a:solidFill>
                <a:latin typeface="+mj-lt"/>
              </a:defRPr>
            </a:lvl1pPr>
          </a:lstStyle>
          <a:p>
            <a:r>
              <a:rPr lang="en-US"/>
              <a:t>Click to edit Master title style</a:t>
            </a:r>
            <a:endParaRPr lang="en-GB"/>
          </a:p>
        </p:txBody>
      </p:sp>
      <p:sp>
        <p:nvSpPr>
          <p:cNvPr id="7" name="Text Placeholder 6"/>
          <p:cNvSpPr>
            <a:spLocks noGrp="1"/>
          </p:cNvSpPr>
          <p:nvPr>
            <p:ph type="body" sz="quarter" idx="10"/>
          </p:nvPr>
        </p:nvSpPr>
        <p:spPr>
          <a:xfrm>
            <a:off x="2343150" y="3829050"/>
            <a:ext cx="4743450" cy="638175"/>
          </a:xfrm>
        </p:spPr>
        <p:txBody>
          <a:bodyPr/>
          <a:lstStyle>
            <a:lvl1pPr algn="ctr">
              <a:lnSpc>
                <a:spcPts val="1575"/>
              </a:lnSpc>
              <a:defRPr>
                <a:solidFill>
                  <a:schemeClr val="bg2"/>
                </a:solidFill>
              </a:defRPr>
            </a:lvl1pPr>
            <a:lvl2pPr marL="0" indent="0" algn="ctr">
              <a:lnSpc>
                <a:spcPts val="1575"/>
              </a:lnSpc>
              <a:buNone/>
              <a:defRPr b="1">
                <a:solidFill>
                  <a:schemeClr val="bg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2597985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3">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962"/>
            <a:ext cx="1144800" cy="809347"/>
          </a:xfrm>
          <a:prstGeom prst="rect">
            <a:avLst/>
          </a:prstGeom>
        </p:spPr>
      </p:pic>
      <p:sp>
        <p:nvSpPr>
          <p:cNvPr id="2" name="Title 1"/>
          <p:cNvSpPr>
            <a:spLocks noGrp="1"/>
          </p:cNvSpPr>
          <p:nvPr>
            <p:ph type="ctrTitle"/>
          </p:nvPr>
        </p:nvSpPr>
        <p:spPr>
          <a:xfrm>
            <a:off x="447675" y="1681200"/>
            <a:ext cx="3733800" cy="1977536"/>
          </a:xfrm>
        </p:spPr>
        <p:txBody>
          <a:bodyPr anchor="t" anchorCtr="0"/>
          <a:lstStyle>
            <a:lvl1pPr algn="l">
              <a:lnSpc>
                <a:spcPts val="3150"/>
              </a:lnSpc>
              <a:defRPr sz="2700" spc="15" baseline="0">
                <a:solidFill>
                  <a:srgbClr val="FFFFFF"/>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6402" y="4057204"/>
            <a:ext cx="3444109" cy="1130791"/>
          </a:xfrm>
        </p:spPr>
        <p:txBody>
          <a:bodyPr/>
          <a:lstStyle>
            <a:lvl1pPr marL="0" indent="0" algn="l">
              <a:lnSpc>
                <a:spcPts val="1800"/>
              </a:lnSpc>
              <a:spcAft>
                <a:spcPts val="0"/>
              </a:spcAft>
              <a:buNone/>
              <a:defRPr sz="1350" b="0" i="0">
                <a:solidFill>
                  <a:schemeClr val="bg1"/>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14" name="Text Placeholder 13"/>
          <p:cNvSpPr>
            <a:spLocks noGrp="1"/>
          </p:cNvSpPr>
          <p:nvPr>
            <p:ph type="body" sz="quarter" idx="10"/>
          </p:nvPr>
        </p:nvSpPr>
        <p:spPr>
          <a:xfrm>
            <a:off x="444524" y="6265863"/>
            <a:ext cx="3965553" cy="285750"/>
          </a:xfrm>
        </p:spPr>
        <p:txBody>
          <a:bodyPr/>
          <a:lstStyle>
            <a:lvl1pPr>
              <a:lnSpc>
                <a:spcPts val="1650"/>
              </a:lnSpc>
              <a:spcAft>
                <a:spcPts val="0"/>
              </a:spcAft>
              <a:defRPr sz="1350" b="0" i="0">
                <a:solidFill>
                  <a:schemeClr val="bg1"/>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6" y="0"/>
            <a:ext cx="4562474" cy="6858000"/>
          </a:xfrm>
          <a:solidFill>
            <a:srgbClr val="BBBBBB"/>
          </a:solidFill>
        </p:spPr>
        <p:txBody>
          <a:bodyPr vert="horz" lIns="0" tIns="2592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a:t>Insert photographic image</a:t>
            </a:r>
            <a:endParaRPr lang="en-US"/>
          </a:p>
        </p:txBody>
      </p:sp>
    </p:spTree>
    <p:extLst>
      <p:ext uri="{BB962C8B-B14F-4D97-AF65-F5344CB8AC3E}">
        <p14:creationId xmlns:p14="http://schemas.microsoft.com/office/powerpoint/2010/main" val="86881399"/>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Final Slide Option1">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0932" y="3558921"/>
            <a:ext cx="3380239" cy="216408"/>
          </a:xfrm>
          <a:prstGeom prst="rect">
            <a:avLst/>
          </a:prstGeom>
        </p:spPr>
      </p:pic>
    </p:spTree>
    <p:extLst>
      <p:ext uri="{BB962C8B-B14F-4D97-AF65-F5344CB8AC3E}">
        <p14:creationId xmlns:p14="http://schemas.microsoft.com/office/powerpoint/2010/main" val="143884372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Final Slide Option2">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0932" y="3558923"/>
            <a:ext cx="3380239" cy="216407"/>
          </a:xfrm>
          <a:prstGeom prst="rect">
            <a:avLst/>
          </a:prstGeom>
        </p:spPr>
      </p:pic>
    </p:spTree>
    <p:extLst>
      <p:ext uri="{BB962C8B-B14F-4D97-AF65-F5344CB8AC3E}">
        <p14:creationId xmlns:p14="http://schemas.microsoft.com/office/powerpoint/2010/main" val="420800755"/>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Final Slide Option3">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0932" y="3558921"/>
            <a:ext cx="3380239" cy="216408"/>
          </a:xfrm>
          <a:prstGeom prst="rect">
            <a:avLst/>
          </a:prstGeom>
        </p:spPr>
      </p:pic>
    </p:spTree>
    <p:extLst>
      <p:ext uri="{BB962C8B-B14F-4D97-AF65-F5344CB8AC3E}">
        <p14:creationId xmlns:p14="http://schemas.microsoft.com/office/powerpoint/2010/main" val="168703051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Option 1">
    <p:bg>
      <p:bgPr>
        <a:blipFill dpi="0" rotWithShape="1">
          <a:blip r:embed="rId2">
            <a:lum/>
          </a:blip>
          <a:srcRect/>
          <a:stretch>
            <a:fillRect l="-40000" r="-40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7" y="784226"/>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 name="Title 1"/>
          <p:cNvSpPr>
            <a:spLocks noGrp="1"/>
          </p:cNvSpPr>
          <p:nvPr>
            <p:ph type="ctrTitle"/>
          </p:nvPr>
        </p:nvSpPr>
        <p:spPr>
          <a:xfrm>
            <a:off x="2430000" y="2973600"/>
            <a:ext cx="4284000" cy="1044000"/>
          </a:xfrm>
        </p:spPr>
        <p:txBody>
          <a:bodyPr anchor="ctr" anchorCtr="0"/>
          <a:lstStyle>
            <a:lvl1pPr algn="ctr">
              <a:lnSpc>
                <a:spcPts val="2700"/>
              </a:lnSpc>
              <a:defRPr sz="255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33777378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Option 2">
    <p:bg>
      <p:bgPr>
        <a:blipFill dpi="0" rotWithShape="1">
          <a:blip r:embed="rId2">
            <a:lum/>
          </a:blip>
          <a:srcRect/>
          <a:stretch>
            <a:fillRect l="-57000" r="-57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7" y="784226"/>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 name="Title 1"/>
          <p:cNvSpPr>
            <a:spLocks noGrp="1"/>
          </p:cNvSpPr>
          <p:nvPr>
            <p:ph type="ctrTitle"/>
          </p:nvPr>
        </p:nvSpPr>
        <p:spPr>
          <a:xfrm>
            <a:off x="2430000" y="2973600"/>
            <a:ext cx="4284000" cy="1044000"/>
          </a:xfrm>
        </p:spPr>
        <p:txBody>
          <a:bodyPr anchor="ctr" anchorCtr="0"/>
          <a:lstStyle>
            <a:lvl1pPr algn="ctr">
              <a:lnSpc>
                <a:spcPts val="2700"/>
              </a:lnSpc>
              <a:defRPr sz="255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184780374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Option 3">
    <p:bg>
      <p:bgPr>
        <a:blipFill dpi="0" rotWithShape="1">
          <a:blip r:embed="rId2">
            <a:lum/>
          </a:blip>
          <a:srcRect/>
          <a:stretch>
            <a:fillRect l="-68000" r="-68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7" y="784226"/>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 name="Title 1"/>
          <p:cNvSpPr>
            <a:spLocks noGrp="1"/>
          </p:cNvSpPr>
          <p:nvPr>
            <p:ph type="ctrTitle"/>
          </p:nvPr>
        </p:nvSpPr>
        <p:spPr>
          <a:xfrm>
            <a:off x="2430000" y="2973600"/>
            <a:ext cx="4284000" cy="1044000"/>
          </a:xfrm>
        </p:spPr>
        <p:txBody>
          <a:bodyPr anchor="ctr" anchorCtr="0"/>
          <a:lstStyle>
            <a:lvl1pPr algn="ctr">
              <a:lnSpc>
                <a:spcPts val="2700"/>
              </a:lnSpc>
              <a:defRPr sz="255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341288964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Option 4">
    <p:bg>
      <p:bgPr>
        <a:blipFill dpi="0" rotWithShape="1">
          <a:blip r:embed="rId2">
            <a:lum/>
          </a:blip>
          <a:srcRect/>
          <a:stretch>
            <a:fillRect l="-54000" r="-54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7" y="784226"/>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 name="Title 1"/>
          <p:cNvSpPr>
            <a:spLocks noGrp="1"/>
          </p:cNvSpPr>
          <p:nvPr>
            <p:ph type="ctrTitle"/>
          </p:nvPr>
        </p:nvSpPr>
        <p:spPr>
          <a:xfrm>
            <a:off x="2430000" y="2973600"/>
            <a:ext cx="4284000" cy="1044000"/>
          </a:xfrm>
        </p:spPr>
        <p:txBody>
          <a:bodyPr anchor="ctr" anchorCtr="0"/>
          <a:lstStyle>
            <a:lvl1pPr algn="ctr">
              <a:lnSpc>
                <a:spcPts val="2700"/>
              </a:lnSpc>
              <a:defRPr sz="255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367330429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Option 5">
    <p:bg>
      <p:bgPr>
        <a:blipFill dpi="0" rotWithShape="1">
          <a:blip r:embed="rId2">
            <a:lum/>
          </a:blip>
          <a:srcRect/>
          <a:stretch>
            <a:fillRect l="-33000" r="-33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7" y="784226"/>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chemeClr val="tx2"/>
              </a:solidFill>
            </a:endParaRPr>
          </a:p>
        </p:txBody>
      </p:sp>
      <p:sp>
        <p:nvSpPr>
          <p:cNvPr id="2" name="Title 1"/>
          <p:cNvSpPr>
            <a:spLocks noGrp="1"/>
          </p:cNvSpPr>
          <p:nvPr>
            <p:ph type="ctrTitle"/>
          </p:nvPr>
        </p:nvSpPr>
        <p:spPr>
          <a:xfrm>
            <a:off x="2430000" y="2973600"/>
            <a:ext cx="4284000" cy="1044000"/>
          </a:xfrm>
        </p:spPr>
        <p:txBody>
          <a:bodyPr anchor="ctr" anchorCtr="0"/>
          <a:lstStyle>
            <a:lvl1pPr algn="ctr">
              <a:lnSpc>
                <a:spcPts val="2700"/>
              </a:lnSpc>
              <a:defRPr sz="255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419348449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Option 6">
    <p:bg>
      <p:bgPr>
        <a:blipFill dpi="0" rotWithShape="1">
          <a:blip r:embed="rId2">
            <a:lum/>
          </a:blip>
          <a:srcRect/>
          <a:stretch>
            <a:fillRect l="-32000" r="-32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7" y="784226"/>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 name="Title 1"/>
          <p:cNvSpPr>
            <a:spLocks noGrp="1"/>
          </p:cNvSpPr>
          <p:nvPr>
            <p:ph type="ctrTitle"/>
          </p:nvPr>
        </p:nvSpPr>
        <p:spPr>
          <a:xfrm>
            <a:off x="2430000" y="2973600"/>
            <a:ext cx="4284000" cy="1044000"/>
          </a:xfrm>
        </p:spPr>
        <p:txBody>
          <a:bodyPr anchor="ctr" anchorCtr="0"/>
          <a:lstStyle>
            <a:lvl1pPr algn="ctr">
              <a:lnSpc>
                <a:spcPts val="2700"/>
              </a:lnSpc>
              <a:defRPr sz="255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20571673"/>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8" y="417602"/>
            <a:ext cx="5983288" cy="906375"/>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534901" y="1704975"/>
            <a:ext cx="6001130" cy="428517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endParaRPr lang="en-GB"/>
          </a:p>
        </p:txBody>
      </p:sp>
      <p:cxnSp>
        <p:nvCxnSpPr>
          <p:cNvPr id="5" name="Straight Connector 4"/>
          <p:cNvCxnSpPr/>
          <p:nvPr userDrawn="1"/>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8497767" y="6489578"/>
            <a:ext cx="433138" cy="125534"/>
          </a:xfrm>
          <a:prstGeom prst="rect">
            <a:avLst/>
          </a:prstGeom>
        </p:spPr>
        <p:txBody>
          <a:bodyPr vert="horz" lIns="0" tIns="0" rIns="0" bIns="0" rtlCol="0" anchor="ctr" anchorCtr="0"/>
          <a:lstStyle>
            <a:lvl1pPr algn="l">
              <a:defRPr sz="6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a:p>
        </p:txBody>
      </p:sp>
      <p:pic>
        <p:nvPicPr>
          <p:cNvPr id="7" name="Picture 6"/>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500410" y="6376793"/>
            <a:ext cx="918000" cy="279915"/>
          </a:xfrm>
          <a:prstGeom prst="rect">
            <a:avLst/>
          </a:prstGeom>
        </p:spPr>
      </p:pic>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702" r:id="rId1"/>
    <p:sldLayoutId id="2147483716" r:id="rId2"/>
    <p:sldLayoutId id="2147483717" r:id="rId3"/>
    <p:sldLayoutId id="2147483736" r:id="rId4"/>
    <p:sldLayoutId id="2147483737" r:id="rId5"/>
    <p:sldLayoutId id="2147483738" r:id="rId6"/>
    <p:sldLayoutId id="2147483739" r:id="rId7"/>
    <p:sldLayoutId id="2147483667" r:id="rId8"/>
    <p:sldLayoutId id="2147483740" r:id="rId9"/>
    <p:sldLayoutId id="2147483718" r:id="rId10"/>
    <p:sldLayoutId id="2147483719" r:id="rId11"/>
    <p:sldLayoutId id="2147483720" r:id="rId12"/>
    <p:sldLayoutId id="2147483721" r:id="rId13"/>
    <p:sldLayoutId id="2147483728" r:id="rId14"/>
    <p:sldLayoutId id="2147483723" r:id="rId15"/>
    <p:sldLayoutId id="2147483676" r:id="rId16"/>
    <p:sldLayoutId id="2147483691" r:id="rId17"/>
    <p:sldLayoutId id="2147483729" r:id="rId18"/>
    <p:sldLayoutId id="2147483730" r:id="rId19"/>
    <p:sldLayoutId id="2147483726" r:id="rId20"/>
    <p:sldLayoutId id="2147483731" r:id="rId21"/>
    <p:sldLayoutId id="2147483732" r:id="rId22"/>
    <p:sldLayoutId id="2147483682" r:id="rId23"/>
    <p:sldLayoutId id="2147483695" r:id="rId24"/>
    <p:sldLayoutId id="2147483698" r:id="rId25"/>
    <p:sldLayoutId id="2147483694" r:id="rId26"/>
    <p:sldLayoutId id="2147483654" r:id="rId27"/>
    <p:sldLayoutId id="2147483727" r:id="rId28"/>
    <p:sldLayoutId id="2147483733" r:id="rId29"/>
    <p:sldLayoutId id="2147483663" r:id="rId30"/>
    <p:sldLayoutId id="2147483734" r:id="rId31"/>
    <p:sldLayoutId id="2147483735" r:id="rId32"/>
  </p:sldLayoutIdLst>
  <p:hf hdr="0" ftr="0" dt="0"/>
  <p:txStyles>
    <p:titleStyle>
      <a:lvl1pPr algn="l" defTabSz="685800" rtl="0" eaLnBrk="1" latinLnBrk="0" hangingPunct="1">
        <a:lnSpc>
          <a:spcPts val="3000"/>
        </a:lnSpc>
        <a:spcBef>
          <a:spcPct val="0"/>
        </a:spcBef>
        <a:buNone/>
        <a:defRPr sz="2550" b="1" kern="1200">
          <a:solidFill>
            <a:schemeClr val="tx1"/>
          </a:solidFill>
          <a:latin typeface="+mj-lt"/>
          <a:ea typeface="+mj-ea"/>
          <a:cs typeface="+mj-cs"/>
        </a:defRPr>
      </a:lvl1pPr>
    </p:titleStyle>
    <p:bodyStyle>
      <a:lvl1pPr marL="0" indent="0" algn="l" defTabSz="685800" rtl="0" eaLnBrk="1" latinLnBrk="0" hangingPunct="1">
        <a:lnSpc>
          <a:spcPts val="1425"/>
        </a:lnSpc>
        <a:spcBef>
          <a:spcPts val="0"/>
        </a:spcBef>
        <a:spcAft>
          <a:spcPts val="0"/>
        </a:spcAft>
        <a:buFont typeface="Arial" pitchFamily="34" charset="0"/>
        <a:buNone/>
        <a:defRPr sz="1200" b="0" i="0" kern="1200">
          <a:solidFill>
            <a:schemeClr val="tx1"/>
          </a:solidFill>
          <a:latin typeface="+mn-lt"/>
          <a:ea typeface="Lato Medium" panose="020F0502020204030203" pitchFamily="34" charset="0"/>
          <a:cs typeface="Lato Medium" panose="020F0502020204030203" pitchFamily="34" charset="0"/>
        </a:defRPr>
      </a:lvl1pPr>
      <a:lvl2pPr marL="135731" indent="-135731" algn="l" defTabSz="685800" rtl="0" eaLnBrk="1" latinLnBrk="0" hangingPunct="1">
        <a:lnSpc>
          <a:spcPts val="1425"/>
        </a:lnSpc>
        <a:spcBef>
          <a:spcPts val="0"/>
        </a:spcBef>
        <a:spcAft>
          <a:spcPts val="0"/>
        </a:spcAft>
        <a:buClr>
          <a:schemeClr val="bg2"/>
        </a:buClr>
        <a:buFont typeface="Arial" panose="020B0604020202020204" pitchFamily="34" charset="0"/>
        <a:buChar char="•"/>
        <a:defRPr sz="1200" b="0" i="0" kern="1200">
          <a:solidFill>
            <a:schemeClr val="tx1"/>
          </a:solidFill>
          <a:latin typeface="+mn-lt"/>
          <a:ea typeface="+mn-ea"/>
          <a:cs typeface="+mn-cs"/>
        </a:defRPr>
      </a:lvl2pPr>
      <a:lvl3pPr marL="264319" indent="-128588" algn="l" defTabSz="685800" rtl="0" eaLnBrk="1" latinLnBrk="0" hangingPunct="1">
        <a:lnSpc>
          <a:spcPts val="1425"/>
        </a:lnSpc>
        <a:spcBef>
          <a:spcPts val="0"/>
        </a:spcBef>
        <a:spcAft>
          <a:spcPts val="0"/>
        </a:spcAft>
        <a:buClr>
          <a:schemeClr val="accent4"/>
        </a:buClr>
        <a:buFont typeface="Arial" panose="020B0604020202020204" pitchFamily="34" charset="0"/>
        <a:buChar char="‒"/>
        <a:defRPr sz="1200" b="0" i="0" kern="1200">
          <a:solidFill>
            <a:schemeClr val="tx1"/>
          </a:solidFill>
          <a:latin typeface="+mn-lt"/>
          <a:ea typeface="+mn-ea"/>
          <a:cs typeface="+mn-cs"/>
        </a:defRPr>
      </a:lvl3pPr>
      <a:lvl4pPr marL="585788" indent="0" algn="l" defTabSz="685800" rtl="0" eaLnBrk="1" latinLnBrk="0" hangingPunct="1">
        <a:lnSpc>
          <a:spcPts val="1125"/>
        </a:lnSpc>
        <a:spcBef>
          <a:spcPts val="0"/>
        </a:spcBef>
        <a:spcAft>
          <a:spcPts val="638"/>
        </a:spcAft>
        <a:buClr>
          <a:schemeClr val="tx1"/>
        </a:buClr>
        <a:buFont typeface="Arial" pitchFamily="34" charset="0"/>
        <a:buNone/>
        <a:defRPr sz="900" kern="1200">
          <a:solidFill>
            <a:schemeClr val="bg2"/>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15.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media10.m4a"/><Relationship Id="rId7" Type="http://schemas.openxmlformats.org/officeDocument/2006/relationships/image" Target="../media/image15.png"/><Relationship Id="rId2" Type="http://schemas.microsoft.com/office/2007/relationships/media" Target="../media/media10.m4a"/><Relationship Id="rId1" Type="http://schemas.openxmlformats.org/officeDocument/2006/relationships/tags" Target="../tags/tag10.xml"/><Relationship Id="rId6" Type="http://schemas.openxmlformats.org/officeDocument/2006/relationships/image" Target="../media/image24.png"/><Relationship Id="rId5" Type="http://schemas.openxmlformats.org/officeDocument/2006/relationships/notesSlide" Target="../notesSlides/notesSlide10.xml"/><Relationship Id="rId4"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media2.m4a"/><Relationship Id="rId7" Type="http://schemas.openxmlformats.org/officeDocument/2006/relationships/image" Target="../media/image17.pn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16.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7" Type="http://schemas.openxmlformats.org/officeDocument/2006/relationships/image" Target="../media/image15.png"/><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image" Target="../media/image18.png"/><Relationship Id="rId5" Type="http://schemas.openxmlformats.org/officeDocument/2006/relationships/notesSlide" Target="../notesSlides/notesSlide3.xml"/><Relationship Id="rId4"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notesSlide" Target="../notesSlides/notesSlide4.xml"/><Relationship Id="rId4"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7" Type="http://schemas.openxmlformats.org/officeDocument/2006/relationships/image" Target="../media/image15.png"/><Relationship Id="rId2" Type="http://schemas.microsoft.com/office/2007/relationships/media" Target="../media/media5.m4a"/><Relationship Id="rId1" Type="http://schemas.openxmlformats.org/officeDocument/2006/relationships/tags" Target="../tags/tag5.xml"/><Relationship Id="rId6" Type="http://schemas.openxmlformats.org/officeDocument/2006/relationships/image" Target="../media/image19.png"/><Relationship Id="rId5" Type="http://schemas.openxmlformats.org/officeDocument/2006/relationships/notesSlide" Target="../notesSlides/notesSlide5.xml"/><Relationship Id="rId4"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7" Type="http://schemas.openxmlformats.org/officeDocument/2006/relationships/image" Target="../media/image15.png"/><Relationship Id="rId2" Type="http://schemas.microsoft.com/office/2007/relationships/media" Target="../media/media6.m4a"/><Relationship Id="rId1" Type="http://schemas.openxmlformats.org/officeDocument/2006/relationships/tags" Target="../tags/tag6.xml"/><Relationship Id="rId6" Type="http://schemas.openxmlformats.org/officeDocument/2006/relationships/image" Target="../media/image20.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7" Type="http://schemas.openxmlformats.org/officeDocument/2006/relationships/image" Target="../media/image15.png"/><Relationship Id="rId2" Type="http://schemas.microsoft.com/office/2007/relationships/media" Target="../media/media7.m4a"/><Relationship Id="rId1" Type="http://schemas.openxmlformats.org/officeDocument/2006/relationships/tags" Target="../tags/tag7.xml"/><Relationship Id="rId6" Type="http://schemas.openxmlformats.org/officeDocument/2006/relationships/image" Target="../media/image21.png"/><Relationship Id="rId5" Type="http://schemas.openxmlformats.org/officeDocument/2006/relationships/notesSlide" Target="../notesSlides/notesSlide7.xml"/><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7" Type="http://schemas.openxmlformats.org/officeDocument/2006/relationships/image" Target="../media/image15.png"/><Relationship Id="rId2" Type="http://schemas.microsoft.com/office/2007/relationships/media" Target="../media/media8.m4a"/><Relationship Id="rId1" Type="http://schemas.openxmlformats.org/officeDocument/2006/relationships/tags" Target="../tags/tag8.xml"/><Relationship Id="rId6" Type="http://schemas.openxmlformats.org/officeDocument/2006/relationships/image" Target="../media/image22.pn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audio" Target="../media/media9.m4a"/><Relationship Id="rId7" Type="http://schemas.openxmlformats.org/officeDocument/2006/relationships/image" Target="../media/image15.png"/><Relationship Id="rId2" Type="http://schemas.microsoft.com/office/2007/relationships/media" Target="../media/media9.m4a"/><Relationship Id="rId1" Type="http://schemas.openxmlformats.org/officeDocument/2006/relationships/tags" Target="../tags/tag9.xml"/><Relationship Id="rId6" Type="http://schemas.openxmlformats.org/officeDocument/2006/relationships/image" Target="../media/image23.png"/><Relationship Id="rId5" Type="http://schemas.openxmlformats.org/officeDocument/2006/relationships/notesSlide" Target="../notesSlides/notesSlide9.xml"/><Relationship Id="rId4"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Introduction to the Science ELC Qualification</a:t>
            </a:r>
            <a:endParaRPr lang="en-US"/>
          </a:p>
        </p:txBody>
      </p:sp>
      <p:sp>
        <p:nvSpPr>
          <p:cNvPr id="3" name="Subtitle 2"/>
          <p:cNvSpPr>
            <a:spLocks noGrp="1"/>
          </p:cNvSpPr>
          <p:nvPr>
            <p:ph type="subTitle" idx="1"/>
          </p:nvPr>
        </p:nvSpPr>
        <p:spPr/>
        <p:txBody>
          <a:bodyPr/>
          <a:lstStyle/>
          <a:p>
            <a:r>
              <a:rPr lang="en-GB"/>
              <a:t>All you need to know to get started</a:t>
            </a:r>
            <a:endParaRPr lang="en-US"/>
          </a:p>
        </p:txBody>
      </p:sp>
      <p:sp>
        <p:nvSpPr>
          <p:cNvPr id="4" name="Text Placeholder 3"/>
          <p:cNvSpPr>
            <a:spLocks noGrp="1"/>
          </p:cNvSpPr>
          <p:nvPr>
            <p:ph type="body" sz="quarter" idx="10"/>
          </p:nvPr>
        </p:nvSpPr>
        <p:spPr/>
        <p:txBody>
          <a:bodyPr/>
          <a:lstStyle/>
          <a:p>
            <a:r>
              <a:rPr lang="en-GB"/>
              <a:t>April 2020</a:t>
            </a:r>
            <a:endParaRPr lang="en-US"/>
          </a:p>
        </p:txBody>
      </p:sp>
      <p:pic>
        <p:nvPicPr>
          <p:cNvPr id="9" name="Picture Placeholder 8" descr="A close up of a logo&#10;&#10;Description automatically generated">
            <a:extLst>
              <a:ext uri="{FF2B5EF4-FFF2-40B4-BE49-F238E27FC236}">
                <a16:creationId xmlns:a16="http://schemas.microsoft.com/office/drawing/2014/main" id="{AC47F7EE-05E4-41E8-9C06-631B3E9EBC35}"/>
              </a:ext>
            </a:extLst>
          </p:cNvPr>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l="2958" r="2958"/>
          <a:stretch>
            <a:fillRect/>
          </a:stretch>
        </p:blipFill>
        <p:spPr/>
      </p:pic>
      <p:cxnSp>
        <p:nvCxnSpPr>
          <p:cNvPr id="6" name="Straight Connector 5"/>
          <p:cNvCxnSpPr/>
          <p:nvPr/>
        </p:nvCxnSpPr>
        <p:spPr>
          <a:xfrm>
            <a:off x="7491782" y="5735835"/>
            <a:ext cx="0" cy="648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p:nvSpPr>
        <p:spPr>
          <a:xfrm>
            <a:off x="7516324" y="5724435"/>
            <a:ext cx="324854" cy="94151"/>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BE135E-2566-4748-853C-8A3B78F0FB00}" type="slidenum">
              <a:rPr lang="en-GB" sz="600">
                <a:solidFill>
                  <a:schemeClr val="bg2"/>
                </a:solidFill>
              </a:rPr>
              <a:pPr/>
              <a:t>1</a:t>
            </a:fld>
            <a:endParaRPr lang="en-GB" sz="600">
              <a:solidFill>
                <a:schemeClr val="bg2"/>
              </a:solidFill>
            </a:endParaRPr>
          </a:p>
        </p:txBody>
      </p:sp>
      <p:pic>
        <p:nvPicPr>
          <p:cNvPr id="5" name="Recorded Sound">
            <a:hlinkClick r:id="" action="ppaction://media"/>
            <a:extLst>
              <a:ext uri="{FF2B5EF4-FFF2-40B4-BE49-F238E27FC236}">
                <a16:creationId xmlns:a16="http://schemas.microsoft.com/office/drawing/2014/main" id="{DBB797A1-E245-48B6-AEB2-EE842401B567}"/>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208962" y="6165056"/>
            <a:ext cx="487363" cy="487363"/>
          </a:xfrm>
          <a:prstGeom prst="rect">
            <a:avLst/>
          </a:prstGeom>
        </p:spPr>
      </p:pic>
    </p:spTree>
    <p:custDataLst>
      <p:tags r:id="rId1"/>
    </p:custDataLst>
    <p:extLst>
      <p:ext uri="{BB962C8B-B14F-4D97-AF65-F5344CB8AC3E}">
        <p14:creationId xmlns:p14="http://schemas.microsoft.com/office/powerpoint/2010/main" val="2609262552"/>
      </p:ext>
    </p:extLst>
  </p:cSld>
  <p:clrMapOvr>
    <a:masterClrMapping/>
  </p:clrMapOvr>
  <mc:AlternateContent xmlns:mc="http://schemas.openxmlformats.org/markup-compatibility/2006" xmlns:p14="http://schemas.microsoft.com/office/powerpoint/2010/main">
    <mc:Choice Requires="p14">
      <p:transition spd="slow" p14:dur="2000" advTm="41083"/>
    </mc:Choice>
    <mc:Fallback xmlns="">
      <p:transition spd="slow" advTm="410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6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1119" objId="5"/>
        <p14:stopEvt time="40366" objId="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003" y="1170451"/>
            <a:ext cx="4841858" cy="822656"/>
          </a:xfrm>
        </p:spPr>
        <p:txBody>
          <a:bodyPr/>
          <a:lstStyle/>
          <a:p>
            <a:r>
              <a:rPr lang="en-GB"/>
              <a:t>Where can I find out more?</a:t>
            </a:r>
          </a:p>
        </p:txBody>
      </p:sp>
      <p:sp>
        <p:nvSpPr>
          <p:cNvPr id="4" name="Slide Number Placeholder 3"/>
          <p:cNvSpPr>
            <a:spLocks noGrp="1"/>
          </p:cNvSpPr>
          <p:nvPr>
            <p:ph type="sldNum" sz="quarter" idx="4"/>
          </p:nvPr>
        </p:nvSpPr>
        <p:spPr/>
        <p:txBody>
          <a:bodyPr/>
          <a:lstStyle/>
          <a:p>
            <a:fld id="{DDBE135E-2566-4748-853C-8A3B78F0FB00}" type="slidenum">
              <a:rPr lang="en-GB" smtClean="0"/>
              <a:pPr/>
              <a:t>10</a:t>
            </a:fld>
            <a:endParaRPr lang="en-GB"/>
          </a:p>
        </p:txBody>
      </p:sp>
      <p:pic>
        <p:nvPicPr>
          <p:cNvPr id="9" name="Picture 8" descr="A close up of a sign&#10;&#10;Description automatically generated">
            <a:extLst>
              <a:ext uri="{FF2B5EF4-FFF2-40B4-BE49-F238E27FC236}">
                <a16:creationId xmlns:a16="http://schemas.microsoft.com/office/drawing/2014/main" id="{609449AA-2A25-4546-B2C6-0984A7A2D1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8504" y="1833089"/>
            <a:ext cx="3319356" cy="3320059"/>
          </a:xfrm>
          <a:prstGeom prst="rect">
            <a:avLst/>
          </a:prstGeom>
        </p:spPr>
      </p:pic>
      <p:sp>
        <p:nvSpPr>
          <p:cNvPr id="3" name="TextBox 2">
            <a:extLst>
              <a:ext uri="{FF2B5EF4-FFF2-40B4-BE49-F238E27FC236}">
                <a16:creationId xmlns:a16="http://schemas.microsoft.com/office/drawing/2014/main" id="{55D84629-C4F5-4794-B72D-CAADE588F7AB}"/>
              </a:ext>
            </a:extLst>
          </p:cNvPr>
          <p:cNvSpPr txBox="1"/>
          <p:nvPr/>
        </p:nvSpPr>
        <p:spPr>
          <a:xfrm>
            <a:off x="4437424" y="2655743"/>
            <a:ext cx="2481539" cy="461665"/>
          </a:xfrm>
          <a:prstGeom prst="rect">
            <a:avLst/>
          </a:prstGeom>
          <a:noFill/>
        </p:spPr>
        <p:txBody>
          <a:bodyPr wrap="square" lIns="0" tIns="0" rIns="0" bIns="0" rtlCol="0" anchor="t">
            <a:spAutoFit/>
          </a:bodyPr>
          <a:lstStyle/>
          <a:p>
            <a:r>
              <a:rPr lang="en-GB" sz="1500" dirty="0"/>
              <a:t>Search: Edexcel Science ELC</a:t>
            </a:r>
            <a:endParaRPr lang="en-GB" sz="1500" dirty="0">
              <a:cs typeface="Arial"/>
            </a:endParaRPr>
          </a:p>
        </p:txBody>
      </p:sp>
      <p:pic>
        <p:nvPicPr>
          <p:cNvPr id="12" name="Recorded Sound">
            <a:hlinkClick r:id="" action="ppaction://media"/>
            <a:extLst>
              <a:ext uri="{FF2B5EF4-FFF2-40B4-BE49-F238E27FC236}">
                <a16:creationId xmlns:a16="http://schemas.microsoft.com/office/drawing/2014/main" id="{97696EB9-AEE6-4830-B733-A38E48284939}"/>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5678191" y="5226845"/>
            <a:ext cx="365522" cy="365522"/>
          </a:xfrm>
          <a:prstGeom prst="rect">
            <a:avLst/>
          </a:prstGeom>
        </p:spPr>
      </p:pic>
    </p:spTree>
    <p:custDataLst>
      <p:tags r:id="rId1"/>
    </p:custDataLst>
    <p:extLst>
      <p:ext uri="{BB962C8B-B14F-4D97-AF65-F5344CB8AC3E}">
        <p14:creationId xmlns:p14="http://schemas.microsoft.com/office/powerpoint/2010/main" val="4067904026"/>
      </p:ext>
    </p:extLst>
  </p:cSld>
  <p:clrMapOvr>
    <a:masterClrMapping/>
  </p:clrMapOvr>
  <mc:AlternateContent xmlns:mc="http://schemas.openxmlformats.org/markup-compatibility/2006" xmlns:p14="http://schemas.microsoft.com/office/powerpoint/2010/main">
    <mc:Choice Requires="p14">
      <p:transition spd="slow" p14:dur="2000" advTm="13124"/>
    </mc:Choice>
    <mc:Fallback xmlns="">
      <p:transition spd="slow" advTm="131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46"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extLst>
    <p:ext uri="{E180D4A7-C9FB-4DFB-919C-405C955672EB}">
      <p14:showEvtLst xmlns:p14="http://schemas.microsoft.com/office/powerpoint/2010/main">
        <p14:playEvt time="1235" objId="12"/>
        <p14:stopEvt time="12250" objId="12"/>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210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3858" y="212353"/>
            <a:ext cx="4954952" cy="880942"/>
          </a:xfrm>
        </p:spPr>
        <p:txBody>
          <a:bodyPr/>
          <a:lstStyle/>
          <a:p>
            <a:r>
              <a:rPr lang="en-GB" dirty="0"/>
              <a:t>Two separate Entry Level Qualifications</a:t>
            </a:r>
            <a:endParaRPr lang="en-US" dirty="0"/>
          </a:p>
        </p:txBody>
      </p:sp>
      <p:cxnSp>
        <p:nvCxnSpPr>
          <p:cNvPr id="6" name="Straight Connector 5"/>
          <p:cNvCxnSpPr/>
          <p:nvPr/>
        </p:nvCxnSpPr>
        <p:spPr>
          <a:xfrm>
            <a:off x="7491782" y="5735835"/>
            <a:ext cx="0" cy="648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p:nvSpPr>
        <p:spPr>
          <a:xfrm>
            <a:off x="7516324" y="5724435"/>
            <a:ext cx="324854" cy="94151"/>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BE135E-2566-4748-853C-8A3B78F0FB00}" type="slidenum">
              <a:rPr lang="en-GB" sz="600">
                <a:solidFill>
                  <a:schemeClr val="bg2"/>
                </a:solidFill>
              </a:rPr>
              <a:pPr/>
              <a:t>2</a:t>
            </a:fld>
            <a:endParaRPr lang="en-GB" sz="600">
              <a:solidFill>
                <a:schemeClr val="bg2"/>
              </a:solidFill>
            </a:endParaRPr>
          </a:p>
        </p:txBody>
      </p:sp>
      <p:pic>
        <p:nvPicPr>
          <p:cNvPr id="10" name="Picture 9">
            <a:extLst>
              <a:ext uri="{FF2B5EF4-FFF2-40B4-BE49-F238E27FC236}">
                <a16:creationId xmlns:a16="http://schemas.microsoft.com/office/drawing/2014/main" id="{B34EB1DD-51F5-4B6C-AB58-76EFB0CA36FC}"/>
              </a:ext>
            </a:extLst>
          </p:cNvPr>
          <p:cNvPicPr>
            <a:picLocks noChangeAspect="1"/>
          </p:cNvPicPr>
          <p:nvPr/>
        </p:nvPicPr>
        <p:blipFill>
          <a:blip r:embed="rId6"/>
          <a:stretch>
            <a:fillRect/>
          </a:stretch>
        </p:blipFill>
        <p:spPr>
          <a:xfrm>
            <a:off x="2248819" y="2244205"/>
            <a:ext cx="2432515" cy="3310415"/>
          </a:xfrm>
          <a:prstGeom prst="rect">
            <a:avLst/>
          </a:prstGeom>
        </p:spPr>
      </p:pic>
      <p:pic>
        <p:nvPicPr>
          <p:cNvPr id="11" name="Picture 10">
            <a:extLst>
              <a:ext uri="{FF2B5EF4-FFF2-40B4-BE49-F238E27FC236}">
                <a16:creationId xmlns:a16="http://schemas.microsoft.com/office/drawing/2014/main" id="{CC16DD21-FFA9-41F2-A611-84F4194ADFB5}"/>
              </a:ext>
            </a:extLst>
          </p:cNvPr>
          <p:cNvPicPr>
            <a:picLocks noChangeAspect="1"/>
          </p:cNvPicPr>
          <p:nvPr/>
        </p:nvPicPr>
        <p:blipFill>
          <a:blip r:embed="rId7"/>
          <a:stretch>
            <a:fillRect/>
          </a:stretch>
        </p:blipFill>
        <p:spPr>
          <a:xfrm>
            <a:off x="4981536" y="2184871"/>
            <a:ext cx="2510246" cy="3328705"/>
          </a:xfrm>
          <a:prstGeom prst="rect">
            <a:avLst/>
          </a:prstGeom>
        </p:spPr>
      </p:pic>
      <p:pic>
        <p:nvPicPr>
          <p:cNvPr id="3" name="Recorded Sound">
            <a:hlinkClick r:id="" action="ppaction://media"/>
            <a:extLst>
              <a:ext uri="{FF2B5EF4-FFF2-40B4-BE49-F238E27FC236}">
                <a16:creationId xmlns:a16="http://schemas.microsoft.com/office/drawing/2014/main" id="{3B3B354A-941E-446C-9182-CE3D34BAA710}"/>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227059" y="6168208"/>
            <a:ext cx="457200" cy="457200"/>
          </a:xfrm>
          <a:prstGeom prst="rect">
            <a:avLst/>
          </a:prstGeom>
        </p:spPr>
      </p:pic>
    </p:spTree>
    <p:custDataLst>
      <p:tags r:id="rId1"/>
    </p:custDataLst>
    <p:extLst>
      <p:ext uri="{BB962C8B-B14F-4D97-AF65-F5344CB8AC3E}">
        <p14:creationId xmlns:p14="http://schemas.microsoft.com/office/powerpoint/2010/main" val="371309737"/>
      </p:ext>
    </p:extLst>
  </p:cSld>
  <p:clrMapOvr>
    <a:masterClrMapping/>
  </p:clrMapOvr>
  <mc:AlternateContent xmlns:mc="http://schemas.openxmlformats.org/markup-compatibility/2006" xmlns:p14="http://schemas.microsoft.com/office/powerpoint/2010/main">
    <mc:Choice Requires="p14">
      <p:transition spd="slow" p14:dur="2000" advTm="41481"/>
    </mc:Choice>
    <mc:Fallback xmlns="">
      <p:transition spd="slow" advTm="414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80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823" objId="3"/>
        <p14:stopEvt time="41481" objId="3"/>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CE70-983A-48C9-B8F3-DA67A1A5CAB4}"/>
              </a:ext>
            </a:extLst>
          </p:cNvPr>
          <p:cNvSpPr>
            <a:spLocks noGrp="1"/>
          </p:cNvSpPr>
          <p:nvPr>
            <p:ph type="title"/>
          </p:nvPr>
        </p:nvSpPr>
        <p:spPr>
          <a:xfrm>
            <a:off x="1549005" y="1170450"/>
            <a:ext cx="5786075" cy="836944"/>
          </a:xfrm>
        </p:spPr>
        <p:txBody>
          <a:bodyPr/>
          <a:lstStyle/>
          <a:p>
            <a:r>
              <a:rPr lang="en-GB" dirty="0"/>
              <a:t>2 qualifications, 6 manageable units in each </a:t>
            </a:r>
            <a:endParaRPr lang="en-GB"/>
          </a:p>
        </p:txBody>
      </p:sp>
      <p:sp>
        <p:nvSpPr>
          <p:cNvPr id="4" name="Slide Number Placeholder 3">
            <a:extLst>
              <a:ext uri="{FF2B5EF4-FFF2-40B4-BE49-F238E27FC236}">
                <a16:creationId xmlns:a16="http://schemas.microsoft.com/office/drawing/2014/main" id="{B79CCB84-B084-4EAE-953E-F897642FBD02}"/>
              </a:ext>
            </a:extLst>
          </p:cNvPr>
          <p:cNvSpPr>
            <a:spLocks noGrp="1"/>
          </p:cNvSpPr>
          <p:nvPr>
            <p:ph type="sldNum" sz="quarter" idx="4"/>
          </p:nvPr>
        </p:nvSpPr>
        <p:spPr/>
        <p:txBody>
          <a:bodyPr/>
          <a:lstStyle/>
          <a:p>
            <a:fld id="{DDBE135E-2566-4748-853C-8A3B78F0FB00}" type="slidenum">
              <a:rPr lang="en-GB" smtClean="0"/>
              <a:pPr/>
              <a:t>3</a:t>
            </a:fld>
            <a:endParaRPr lang="en-GB"/>
          </a:p>
        </p:txBody>
      </p:sp>
      <p:pic>
        <p:nvPicPr>
          <p:cNvPr id="5" name="Picture 4">
            <a:extLst>
              <a:ext uri="{FF2B5EF4-FFF2-40B4-BE49-F238E27FC236}">
                <a16:creationId xmlns:a16="http://schemas.microsoft.com/office/drawing/2014/main" id="{60EA8517-D18F-4EAB-BAB7-D8ADCE445A43}"/>
              </a:ext>
            </a:extLst>
          </p:cNvPr>
          <p:cNvPicPr>
            <a:picLocks noChangeAspect="1"/>
          </p:cNvPicPr>
          <p:nvPr/>
        </p:nvPicPr>
        <p:blipFill>
          <a:blip r:embed="rId6"/>
          <a:stretch>
            <a:fillRect/>
          </a:stretch>
        </p:blipFill>
        <p:spPr>
          <a:xfrm>
            <a:off x="1459771" y="2094648"/>
            <a:ext cx="6326811" cy="2431481"/>
          </a:xfrm>
          <a:prstGeom prst="rect">
            <a:avLst/>
          </a:prstGeom>
        </p:spPr>
      </p:pic>
      <p:pic>
        <p:nvPicPr>
          <p:cNvPr id="3" name="Recorded Sound">
            <a:hlinkClick r:id="" action="ppaction://media"/>
            <a:extLst>
              <a:ext uri="{FF2B5EF4-FFF2-40B4-BE49-F238E27FC236}">
                <a16:creationId xmlns:a16="http://schemas.microsoft.com/office/drawing/2014/main" id="{87B0FDFB-E556-43F8-B81E-87731A0BAC17}"/>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4213441" y="5458951"/>
            <a:ext cx="457200" cy="457200"/>
          </a:xfrm>
          <a:prstGeom prst="rect">
            <a:avLst/>
          </a:prstGeom>
        </p:spPr>
      </p:pic>
    </p:spTree>
    <p:custDataLst>
      <p:tags r:id="rId1"/>
    </p:custDataLst>
    <p:extLst>
      <p:ext uri="{BB962C8B-B14F-4D97-AF65-F5344CB8AC3E}">
        <p14:creationId xmlns:p14="http://schemas.microsoft.com/office/powerpoint/2010/main" val="2985153287"/>
      </p:ext>
    </p:extLst>
  </p:cSld>
  <p:clrMapOvr>
    <a:masterClrMapping/>
  </p:clrMapOvr>
  <mc:AlternateContent xmlns:mc="http://schemas.openxmlformats.org/markup-compatibility/2006" xmlns:p14="http://schemas.microsoft.com/office/powerpoint/2010/main">
    <mc:Choice Requires="p14">
      <p:transition spd="slow" p14:dur="2000" advTm="21191"/>
    </mc:Choice>
    <mc:Fallback xmlns="">
      <p:transition spd="slow" advTm="211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90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742" objId="3"/>
        <p14:stopEvt time="21191" objId="3"/>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02890-75D5-47AC-877A-C867CECD8D74}"/>
              </a:ext>
            </a:extLst>
          </p:cNvPr>
          <p:cNvSpPr>
            <a:spLocks noGrp="1"/>
          </p:cNvSpPr>
          <p:nvPr>
            <p:ph type="title"/>
          </p:nvPr>
        </p:nvSpPr>
        <p:spPr>
          <a:xfrm>
            <a:off x="1549005" y="1170450"/>
            <a:ext cx="5967320" cy="636920"/>
          </a:xfrm>
        </p:spPr>
        <p:txBody>
          <a:bodyPr/>
          <a:lstStyle/>
          <a:p>
            <a:r>
              <a:rPr lang="en-GB"/>
              <a:t>How ELC fits in with Combined Science </a:t>
            </a:r>
          </a:p>
        </p:txBody>
      </p:sp>
      <p:sp>
        <p:nvSpPr>
          <p:cNvPr id="4" name="Slide Number Placeholder 3">
            <a:extLst>
              <a:ext uri="{FF2B5EF4-FFF2-40B4-BE49-F238E27FC236}">
                <a16:creationId xmlns:a16="http://schemas.microsoft.com/office/drawing/2014/main" id="{6868458F-5569-4D87-B298-1991F2FF14AC}"/>
              </a:ext>
            </a:extLst>
          </p:cNvPr>
          <p:cNvSpPr>
            <a:spLocks noGrp="1"/>
          </p:cNvSpPr>
          <p:nvPr>
            <p:ph type="sldNum" sz="quarter" idx="4"/>
          </p:nvPr>
        </p:nvSpPr>
        <p:spPr/>
        <p:txBody>
          <a:bodyPr/>
          <a:lstStyle/>
          <a:p>
            <a:fld id="{DDBE135E-2566-4748-853C-8A3B78F0FB00}" type="slidenum">
              <a:rPr lang="en-GB" smtClean="0"/>
              <a:pPr/>
              <a:t>4</a:t>
            </a:fld>
            <a:endParaRPr lang="en-GB"/>
          </a:p>
        </p:txBody>
      </p:sp>
      <p:graphicFrame>
        <p:nvGraphicFramePr>
          <p:cNvPr id="5" name="Table 7">
            <a:extLst>
              <a:ext uri="{FF2B5EF4-FFF2-40B4-BE49-F238E27FC236}">
                <a16:creationId xmlns:a16="http://schemas.microsoft.com/office/drawing/2014/main" id="{BD0DA676-D0AE-49EE-8486-B1E052FBEE86}"/>
              </a:ext>
            </a:extLst>
          </p:cNvPr>
          <p:cNvGraphicFramePr>
            <a:graphicFrameLocks noGrp="1"/>
          </p:cNvGraphicFramePr>
          <p:nvPr>
            <p:extLst>
              <p:ext uri="{D42A27DB-BD31-4B8C-83A1-F6EECF244321}">
                <p14:modId xmlns:p14="http://schemas.microsoft.com/office/powerpoint/2010/main" val="4274245127"/>
              </p:ext>
            </p:extLst>
          </p:nvPr>
        </p:nvGraphicFramePr>
        <p:xfrm>
          <a:off x="1549006" y="1713222"/>
          <a:ext cx="6045993" cy="3658357"/>
        </p:xfrm>
        <a:graphic>
          <a:graphicData uri="http://schemas.openxmlformats.org/drawingml/2006/table">
            <a:tbl>
              <a:tblPr firstRow="1" bandRow="1">
                <a:tableStyleId>{FABFCF23-3B69-468F-B69F-88F6DE6A72F2}</a:tableStyleId>
              </a:tblPr>
              <a:tblGrid>
                <a:gridCol w="1063568">
                  <a:extLst>
                    <a:ext uri="{9D8B030D-6E8A-4147-A177-3AD203B41FA5}">
                      <a16:colId xmlns:a16="http://schemas.microsoft.com/office/drawing/2014/main" val="1321218412"/>
                    </a:ext>
                  </a:extLst>
                </a:gridCol>
                <a:gridCol w="2676401">
                  <a:extLst>
                    <a:ext uri="{9D8B030D-6E8A-4147-A177-3AD203B41FA5}">
                      <a16:colId xmlns:a16="http://schemas.microsoft.com/office/drawing/2014/main" val="1663836510"/>
                    </a:ext>
                  </a:extLst>
                </a:gridCol>
                <a:gridCol w="2306024">
                  <a:extLst>
                    <a:ext uri="{9D8B030D-6E8A-4147-A177-3AD203B41FA5}">
                      <a16:colId xmlns:a16="http://schemas.microsoft.com/office/drawing/2014/main" val="2265472828"/>
                    </a:ext>
                  </a:extLst>
                </a:gridCol>
              </a:tblGrid>
              <a:tr h="1065541">
                <a:tc>
                  <a:txBody>
                    <a:bodyPr/>
                    <a:lstStyle/>
                    <a:p>
                      <a:r>
                        <a:rPr lang="en-GB" sz="1000"/>
                        <a:t>Combined Science Units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t>ELC – First Certificate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t>ELC – Further Science Certificate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096966"/>
                  </a:ext>
                </a:extLst>
              </a:tr>
              <a:tr h="432136">
                <a:tc>
                  <a:txBody>
                    <a:bodyPr/>
                    <a:lstStyle/>
                    <a:p>
                      <a:r>
                        <a:rPr lang="en-GB" sz="1000"/>
                        <a:t>B1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t>Paper 1: Biology 1A</a:t>
                      </a:r>
                    </a:p>
                    <a:p>
                      <a:r>
                        <a:rPr lang="en-GB" sz="1000"/>
                        <a:t>Paper 2: Biology 1B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6049544"/>
                  </a:ext>
                </a:extLst>
              </a:tr>
              <a:tr h="432136">
                <a:tc>
                  <a:txBody>
                    <a:bodyPr/>
                    <a:lstStyle/>
                    <a:p>
                      <a:r>
                        <a:rPr lang="en-GB" sz="1000"/>
                        <a:t>C1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t>Paper 3 Chemistry 1A</a:t>
                      </a:r>
                    </a:p>
                    <a:p>
                      <a:r>
                        <a:rPr lang="en-GB" sz="1000"/>
                        <a:t>Paper 4: Chemistry 1B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3929793"/>
                  </a:ext>
                </a:extLst>
              </a:tr>
              <a:tr h="432136">
                <a:tc>
                  <a:txBody>
                    <a:bodyPr/>
                    <a:lstStyle/>
                    <a:p>
                      <a:r>
                        <a:rPr lang="en-GB" sz="1000"/>
                        <a:t>P1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t>Paper 5: Physics 1A</a:t>
                      </a:r>
                    </a:p>
                    <a:p>
                      <a:r>
                        <a:rPr lang="en-GB" sz="1000"/>
                        <a:t>Paper 6 Physics 1B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3711681"/>
                  </a:ext>
                </a:extLst>
              </a:tr>
              <a:tr h="432136">
                <a:tc>
                  <a:txBody>
                    <a:bodyPr/>
                    <a:lstStyle/>
                    <a:p>
                      <a:r>
                        <a:rPr lang="en-GB" sz="1000"/>
                        <a:t>B2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a:solidFill>
                          <a:schemeClr val="bg1">
                            <a:lumMod val="90000"/>
                          </a:schemeClr>
                        </a:solidFill>
                        <a:highlight>
                          <a:srgbClr val="C0C0C0"/>
                        </a:highligh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BBBB"/>
                    </a:solidFill>
                  </a:tcPr>
                </a:tc>
                <a:tc>
                  <a:txBody>
                    <a:bodyPr/>
                    <a:lstStyle/>
                    <a:p>
                      <a:r>
                        <a:rPr lang="en-GB" sz="1000"/>
                        <a:t>Paper 1: Biology 2A</a:t>
                      </a:r>
                    </a:p>
                    <a:p>
                      <a:r>
                        <a:rPr lang="en-GB" sz="1000"/>
                        <a:t>Paper 2: Biology 2B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5042164"/>
                  </a:ext>
                </a:extLst>
              </a:tr>
              <a:tr h="432136">
                <a:tc>
                  <a:txBody>
                    <a:bodyPr/>
                    <a:lstStyle/>
                    <a:p>
                      <a:r>
                        <a:rPr lang="en-GB" sz="1000"/>
                        <a:t>C2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kern="1200">
                        <a:solidFill>
                          <a:schemeClr val="bg1">
                            <a:lumMod val="90000"/>
                          </a:schemeClr>
                        </a:solidFill>
                        <a:highlight>
                          <a:srgbClr val="C0C0C0"/>
                        </a:highligh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BBBB"/>
                    </a:solidFill>
                  </a:tcPr>
                </a:tc>
                <a:tc>
                  <a:txBody>
                    <a:bodyPr/>
                    <a:lstStyle/>
                    <a:p>
                      <a:r>
                        <a:rPr lang="en-GB" sz="1000"/>
                        <a:t>Paper 3: Biology 2A</a:t>
                      </a:r>
                    </a:p>
                    <a:p>
                      <a:r>
                        <a:rPr lang="en-GB" sz="1000"/>
                        <a:t>Paper 4: Biology 2B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9986034"/>
                  </a:ext>
                </a:extLst>
              </a:tr>
              <a:tr h="432136">
                <a:tc>
                  <a:txBody>
                    <a:bodyPr/>
                    <a:lstStyle/>
                    <a:p>
                      <a:r>
                        <a:rPr lang="en-GB" sz="1000"/>
                        <a:t>P2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a:solidFill>
                          <a:schemeClr val="bg1">
                            <a:lumMod val="90000"/>
                          </a:schemeClr>
                        </a:solidFill>
                        <a:highlight>
                          <a:srgbClr val="C0C0C0"/>
                        </a:highligh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BBBB"/>
                    </a:solidFill>
                  </a:tcPr>
                </a:tc>
                <a:tc>
                  <a:txBody>
                    <a:bodyPr/>
                    <a:lstStyle/>
                    <a:p>
                      <a:r>
                        <a:rPr lang="en-GB" sz="1000"/>
                        <a:t>Paper 5: Physics 2A</a:t>
                      </a:r>
                    </a:p>
                    <a:p>
                      <a:r>
                        <a:rPr lang="en-GB" sz="1000"/>
                        <a:t>Paper 6: Physics 2B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227976"/>
                  </a:ext>
                </a:extLst>
              </a:tr>
            </a:tbl>
          </a:graphicData>
        </a:graphic>
      </p:graphicFrame>
      <p:pic>
        <p:nvPicPr>
          <p:cNvPr id="6" name="Recorded Sound">
            <a:hlinkClick r:id="" action="ppaction://media"/>
            <a:extLst>
              <a:ext uri="{FF2B5EF4-FFF2-40B4-BE49-F238E27FC236}">
                <a16:creationId xmlns:a16="http://schemas.microsoft.com/office/drawing/2014/main" id="{98610A87-5AC8-46BD-BA56-A99AE6ECB262}"/>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450151" y="1024870"/>
            <a:ext cx="457200" cy="457200"/>
          </a:xfrm>
          <a:prstGeom prst="rect">
            <a:avLst/>
          </a:prstGeom>
        </p:spPr>
      </p:pic>
    </p:spTree>
    <p:custDataLst>
      <p:tags r:id="rId1"/>
    </p:custDataLst>
    <p:extLst>
      <p:ext uri="{BB962C8B-B14F-4D97-AF65-F5344CB8AC3E}">
        <p14:creationId xmlns:p14="http://schemas.microsoft.com/office/powerpoint/2010/main" val="3833846915"/>
      </p:ext>
    </p:extLst>
  </p:cSld>
  <p:clrMapOvr>
    <a:masterClrMapping/>
  </p:clrMapOvr>
  <mc:AlternateContent xmlns:mc="http://schemas.openxmlformats.org/markup-compatibility/2006" xmlns:p14="http://schemas.microsoft.com/office/powerpoint/2010/main">
    <mc:Choice Requires="p14">
      <p:transition spd="slow" p14:dur="2000" advTm="20137"/>
    </mc:Choice>
    <mc:Fallback xmlns="">
      <p:transition spd="slow" advTm="201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83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extLst>
    <p:ext uri="{E180D4A7-C9FB-4DFB-919C-405C955672EB}">
      <p14:showEvtLst xmlns:p14="http://schemas.microsoft.com/office/powerpoint/2010/main">
        <p14:playEvt time="777" objId="6"/>
        <p14:stopEvt time="20137" objId="6"/>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0CEDA-0910-445B-9D0D-C23E28CD931E}"/>
              </a:ext>
            </a:extLst>
          </p:cNvPr>
          <p:cNvSpPr>
            <a:spLocks noGrp="1"/>
          </p:cNvSpPr>
          <p:nvPr>
            <p:ph type="title"/>
          </p:nvPr>
        </p:nvSpPr>
        <p:spPr>
          <a:xfrm>
            <a:off x="1479432" y="1178205"/>
            <a:ext cx="5766197" cy="580838"/>
          </a:xfrm>
        </p:spPr>
        <p:txBody>
          <a:bodyPr/>
          <a:lstStyle/>
          <a:p>
            <a:r>
              <a:rPr lang="en-GB"/>
              <a:t>Carefully designed assessments</a:t>
            </a:r>
          </a:p>
        </p:txBody>
      </p:sp>
      <p:sp>
        <p:nvSpPr>
          <p:cNvPr id="3" name="Slide Number Placeholder 2">
            <a:extLst>
              <a:ext uri="{FF2B5EF4-FFF2-40B4-BE49-F238E27FC236}">
                <a16:creationId xmlns:a16="http://schemas.microsoft.com/office/drawing/2014/main" id="{51AB1AD4-904F-475E-B931-AB70AFE97447}"/>
              </a:ext>
            </a:extLst>
          </p:cNvPr>
          <p:cNvSpPr>
            <a:spLocks noGrp="1"/>
          </p:cNvSpPr>
          <p:nvPr>
            <p:ph type="sldNum" sz="quarter" idx="4"/>
          </p:nvPr>
        </p:nvSpPr>
        <p:spPr/>
        <p:txBody>
          <a:bodyPr/>
          <a:lstStyle/>
          <a:p>
            <a:fld id="{DDBE135E-2566-4748-853C-8A3B78F0FB00}" type="slidenum">
              <a:rPr lang="en-GB" smtClean="0"/>
              <a:pPr/>
              <a:t>5</a:t>
            </a:fld>
            <a:endParaRPr lang="en-GB"/>
          </a:p>
        </p:txBody>
      </p:sp>
      <p:pic>
        <p:nvPicPr>
          <p:cNvPr id="7" name="Picture 6" descr="A close up of a sign&#10;&#10;Description automatically generated">
            <a:extLst>
              <a:ext uri="{FF2B5EF4-FFF2-40B4-BE49-F238E27FC236}">
                <a16:creationId xmlns:a16="http://schemas.microsoft.com/office/drawing/2014/main" id="{40AE75C3-28AA-4E6F-821F-79EED61E98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9000" y="1759044"/>
            <a:ext cx="3187054" cy="3188402"/>
          </a:xfrm>
          <a:prstGeom prst="rect">
            <a:avLst/>
          </a:prstGeom>
        </p:spPr>
      </p:pic>
      <p:pic>
        <p:nvPicPr>
          <p:cNvPr id="4" name="Recorded Sound">
            <a:hlinkClick r:id="" action="ppaction://media"/>
            <a:extLst>
              <a:ext uri="{FF2B5EF4-FFF2-40B4-BE49-F238E27FC236}">
                <a16:creationId xmlns:a16="http://schemas.microsoft.com/office/drawing/2014/main" id="{9F6056EF-99B0-47F4-9CEA-EB96016A63D4}"/>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6788426" y="5495834"/>
            <a:ext cx="457200" cy="457200"/>
          </a:xfrm>
          <a:prstGeom prst="rect">
            <a:avLst/>
          </a:prstGeom>
        </p:spPr>
      </p:pic>
    </p:spTree>
    <p:custDataLst>
      <p:tags r:id="rId1"/>
    </p:custDataLst>
    <p:extLst>
      <p:ext uri="{BB962C8B-B14F-4D97-AF65-F5344CB8AC3E}">
        <p14:creationId xmlns:p14="http://schemas.microsoft.com/office/powerpoint/2010/main" val="1651358703"/>
      </p:ext>
    </p:extLst>
  </p:cSld>
  <p:clrMapOvr>
    <a:masterClrMapping/>
  </p:clrMapOvr>
  <mc:AlternateContent xmlns:mc="http://schemas.openxmlformats.org/markup-compatibility/2006" xmlns:p14="http://schemas.microsoft.com/office/powerpoint/2010/main">
    <mc:Choice Requires="p14">
      <p:transition spd="slow" p14:dur="2000" advTm="28878"/>
    </mc:Choice>
    <mc:Fallback xmlns="">
      <p:transition spd="slow" advTm="288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19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599" objId="4"/>
        <p14:stopEvt time="28878" objId="4"/>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3E646-31C6-44DB-97EE-CDA0AAFE231E}"/>
              </a:ext>
            </a:extLst>
          </p:cNvPr>
          <p:cNvSpPr>
            <a:spLocks noGrp="1"/>
          </p:cNvSpPr>
          <p:nvPr>
            <p:ph type="ctrTitle"/>
          </p:nvPr>
        </p:nvSpPr>
        <p:spPr/>
        <p:txBody>
          <a:bodyPr/>
          <a:lstStyle/>
          <a:p>
            <a:r>
              <a:rPr lang="en-GB"/>
              <a:t>Tests should be formally supervised </a:t>
            </a:r>
          </a:p>
        </p:txBody>
      </p:sp>
      <p:pic>
        <p:nvPicPr>
          <p:cNvPr id="7" name="Picture Placeholder 6" descr="A close up of a logo&#10;&#10;Description automatically generated">
            <a:extLst>
              <a:ext uri="{FF2B5EF4-FFF2-40B4-BE49-F238E27FC236}">
                <a16:creationId xmlns:a16="http://schemas.microsoft.com/office/drawing/2014/main" id="{0A80DEEA-E0E7-487A-8956-7E7C365FF524}"/>
              </a:ext>
            </a:extLst>
          </p:cNvPr>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l="16736" r="16736"/>
          <a:stretch>
            <a:fillRect/>
          </a:stretch>
        </p:blipFill>
        <p:spPr/>
      </p:pic>
      <p:pic>
        <p:nvPicPr>
          <p:cNvPr id="3" name="Recorded Sound">
            <a:hlinkClick r:id="" action="ppaction://media"/>
            <a:extLst>
              <a:ext uri="{FF2B5EF4-FFF2-40B4-BE49-F238E27FC236}">
                <a16:creationId xmlns:a16="http://schemas.microsoft.com/office/drawing/2014/main" id="{10D2F1B2-F079-44FB-83A9-CF994C3D9256}"/>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4686301" y="5543550"/>
            <a:ext cx="457200" cy="457200"/>
          </a:xfrm>
          <a:prstGeom prst="rect">
            <a:avLst/>
          </a:prstGeom>
        </p:spPr>
      </p:pic>
    </p:spTree>
    <p:custDataLst>
      <p:tags r:id="rId1"/>
    </p:custDataLst>
    <p:extLst>
      <p:ext uri="{BB962C8B-B14F-4D97-AF65-F5344CB8AC3E}">
        <p14:creationId xmlns:p14="http://schemas.microsoft.com/office/powerpoint/2010/main" val="3265608422"/>
      </p:ext>
    </p:extLst>
  </p:cSld>
  <p:clrMapOvr>
    <a:masterClrMapping/>
  </p:clrMapOvr>
  <mc:AlternateContent xmlns:mc="http://schemas.openxmlformats.org/markup-compatibility/2006" xmlns:p14="http://schemas.microsoft.com/office/powerpoint/2010/main">
    <mc:Choice Requires="p14">
      <p:transition spd="slow" p14:dur="2000" advTm="6799"/>
    </mc:Choice>
    <mc:Fallback xmlns="">
      <p:transition spd="slow" advTm="67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884" objId="3"/>
        <p14:stopEvt time="6799" objId="3"/>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8548" y="2800807"/>
            <a:ext cx="2760872" cy="1306541"/>
          </a:xfrm>
        </p:spPr>
        <p:txBody>
          <a:bodyPr/>
          <a:lstStyle/>
          <a:p>
            <a:r>
              <a:rPr lang="en-GB"/>
              <a:t>Tests – externally set, internally marked.</a:t>
            </a:r>
            <a:endParaRPr lang="en-US"/>
          </a:p>
        </p:txBody>
      </p:sp>
      <p:cxnSp>
        <p:nvCxnSpPr>
          <p:cNvPr id="6" name="Straight Connector 5"/>
          <p:cNvCxnSpPr/>
          <p:nvPr/>
        </p:nvCxnSpPr>
        <p:spPr>
          <a:xfrm>
            <a:off x="7491782" y="5735835"/>
            <a:ext cx="0" cy="648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p:nvSpPr>
        <p:spPr>
          <a:xfrm>
            <a:off x="7516324" y="5724435"/>
            <a:ext cx="324854" cy="94151"/>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BE135E-2566-4748-853C-8A3B78F0FB00}" type="slidenum">
              <a:rPr lang="en-GB" sz="600">
                <a:solidFill>
                  <a:schemeClr val="bg2"/>
                </a:solidFill>
              </a:rPr>
              <a:pPr/>
              <a:t>7</a:t>
            </a:fld>
            <a:endParaRPr lang="en-GB" sz="600">
              <a:solidFill>
                <a:schemeClr val="bg2"/>
              </a:solidFill>
            </a:endParaRPr>
          </a:p>
        </p:txBody>
      </p:sp>
      <p:sp>
        <p:nvSpPr>
          <p:cNvPr id="8" name="Text Placeholder 7"/>
          <p:cNvSpPr txBox="1">
            <a:spLocks/>
          </p:cNvSpPr>
          <p:nvPr/>
        </p:nvSpPr>
        <p:spPr>
          <a:xfrm>
            <a:off x="5863233" y="5728031"/>
            <a:ext cx="1601984" cy="8751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525" spc="0">
                <a:solidFill>
                  <a:schemeClr val="bg2"/>
                </a:solidFill>
              </a:rPr>
              <a:t>Presentation Title Arial Bold 7 pt</a:t>
            </a:r>
            <a:endParaRPr lang="en-US" sz="525" spc="0">
              <a:solidFill>
                <a:schemeClr val="bg2"/>
              </a:solidFill>
            </a:endParaRPr>
          </a:p>
        </p:txBody>
      </p:sp>
      <p:sp>
        <p:nvSpPr>
          <p:cNvPr id="9" name="TextBox 8"/>
          <p:cNvSpPr txBox="1"/>
          <p:nvPr/>
        </p:nvSpPr>
        <p:spPr>
          <a:xfrm>
            <a:off x="7182216" y="978697"/>
            <a:ext cx="657231" cy="80471"/>
          </a:xfrm>
          <a:prstGeom prst="rect">
            <a:avLst/>
          </a:prstGeom>
          <a:noFill/>
        </p:spPr>
        <p:txBody>
          <a:bodyPr wrap="none" lIns="0" tIns="0" rIns="0" bIns="0" rtlCol="0">
            <a:spAutoFit/>
          </a:bodyPr>
          <a:lstStyle/>
          <a:p>
            <a:pPr algn="r">
              <a:lnSpc>
                <a:spcPts val="675"/>
              </a:lnSpc>
            </a:pPr>
            <a:r>
              <a:rPr lang="en-GB" sz="450">
                <a:solidFill>
                  <a:srgbClr val="FFFFFF"/>
                </a:solidFill>
              </a:rPr>
              <a:t>Image by </a:t>
            </a:r>
            <a:r>
              <a:rPr lang="en-GB" sz="450" err="1">
                <a:solidFill>
                  <a:srgbClr val="FFFFFF"/>
                </a:solidFill>
              </a:rPr>
              <a:t>Davide</a:t>
            </a:r>
            <a:r>
              <a:rPr lang="en-GB" sz="450">
                <a:solidFill>
                  <a:srgbClr val="FFFFFF"/>
                </a:solidFill>
              </a:rPr>
              <a:t> </a:t>
            </a:r>
            <a:r>
              <a:rPr lang="en-GB" sz="450" err="1">
                <a:solidFill>
                  <a:srgbClr val="FFFFFF"/>
                </a:solidFill>
              </a:rPr>
              <a:t>Bonnazi</a:t>
            </a:r>
            <a:endParaRPr lang="en-GB" sz="450">
              <a:solidFill>
                <a:srgbClr val="FFFFFF"/>
              </a:solidFill>
            </a:endParaRPr>
          </a:p>
        </p:txBody>
      </p:sp>
      <p:pic>
        <p:nvPicPr>
          <p:cNvPr id="13" name="Picture Placeholder 12" descr="A close up of a clock&#10;&#10;Description automatically generated">
            <a:extLst>
              <a:ext uri="{FF2B5EF4-FFF2-40B4-BE49-F238E27FC236}">
                <a16:creationId xmlns:a16="http://schemas.microsoft.com/office/drawing/2014/main" id="{CA1B87FC-7679-4FA3-BCC0-FDF658414026}"/>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l="16750" r="16750"/>
          <a:stretch>
            <a:fillRect/>
          </a:stretch>
        </p:blipFill>
        <p:spPr/>
      </p:pic>
      <p:pic>
        <p:nvPicPr>
          <p:cNvPr id="4" name="Recorded Sound">
            <a:hlinkClick r:id="" action="ppaction://media"/>
            <a:extLst>
              <a:ext uri="{FF2B5EF4-FFF2-40B4-BE49-F238E27FC236}">
                <a16:creationId xmlns:a16="http://schemas.microsoft.com/office/drawing/2014/main" id="{D0F31C45-80AF-4CB4-B835-3EBCCC8D4C4F}"/>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4763989" y="5495834"/>
            <a:ext cx="457200" cy="457200"/>
          </a:xfrm>
          <a:prstGeom prst="rect">
            <a:avLst/>
          </a:prstGeom>
        </p:spPr>
      </p:pic>
    </p:spTree>
    <p:custDataLst>
      <p:tags r:id="rId1"/>
    </p:custDataLst>
    <p:extLst>
      <p:ext uri="{BB962C8B-B14F-4D97-AF65-F5344CB8AC3E}">
        <p14:creationId xmlns:p14="http://schemas.microsoft.com/office/powerpoint/2010/main" val="773761811"/>
      </p:ext>
    </p:extLst>
  </p:cSld>
  <p:clrMapOvr>
    <a:masterClrMapping/>
  </p:clrMapOvr>
  <mc:AlternateContent xmlns:mc="http://schemas.openxmlformats.org/markup-compatibility/2006" xmlns:p14="http://schemas.microsoft.com/office/powerpoint/2010/main">
    <mc:Choice Requires="p14">
      <p:transition spd="slow" p14:dur="2000" advTm="20679"/>
    </mc:Choice>
    <mc:Fallback xmlns="">
      <p:transition spd="slow" advTm="206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51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896" objId="4"/>
        <p14:stopEvt time="20480" objId="4"/>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478756" y="2118150"/>
            <a:ext cx="2800350" cy="1660894"/>
          </a:xfrm>
        </p:spPr>
        <p:txBody>
          <a:bodyPr/>
          <a:lstStyle/>
          <a:p>
            <a:r>
              <a:rPr lang="en-GB"/>
              <a:t>ELC Grading </a:t>
            </a:r>
            <a:endParaRPr lang="en-US"/>
          </a:p>
        </p:txBody>
      </p:sp>
      <p:sp>
        <p:nvSpPr>
          <p:cNvPr id="7" name="Subtitle 6"/>
          <p:cNvSpPr>
            <a:spLocks noGrp="1"/>
          </p:cNvSpPr>
          <p:nvPr>
            <p:ph type="subTitle" idx="1"/>
          </p:nvPr>
        </p:nvSpPr>
        <p:spPr>
          <a:xfrm>
            <a:off x="1478757" y="3093554"/>
            <a:ext cx="2583082" cy="2202888"/>
          </a:xfrm>
        </p:spPr>
        <p:txBody>
          <a:bodyPr/>
          <a:lstStyle/>
          <a:p>
            <a:pPr indent="-171450">
              <a:lnSpc>
                <a:spcPct val="90000"/>
              </a:lnSpc>
              <a:spcAft>
                <a:spcPts val="450"/>
              </a:spcAft>
              <a:buFont typeface="Arial" panose="020B0604020202020204" pitchFamily="34" charset="0"/>
              <a:buChar char="•"/>
            </a:pPr>
            <a:r>
              <a:rPr lang="en-US" sz="2100"/>
              <a:t>Level 1 = 30-64 </a:t>
            </a:r>
          </a:p>
          <a:p>
            <a:pPr indent="-171450">
              <a:lnSpc>
                <a:spcPct val="90000"/>
              </a:lnSpc>
              <a:spcAft>
                <a:spcPts val="450"/>
              </a:spcAft>
              <a:buFont typeface="Arial" panose="020B0604020202020204" pitchFamily="34" charset="0"/>
              <a:buChar char="•"/>
            </a:pPr>
            <a:endParaRPr lang="en-US" sz="2100"/>
          </a:p>
          <a:p>
            <a:pPr indent="-171450">
              <a:lnSpc>
                <a:spcPct val="90000"/>
              </a:lnSpc>
              <a:spcAft>
                <a:spcPts val="450"/>
              </a:spcAft>
              <a:buFont typeface="Arial" panose="020B0604020202020204" pitchFamily="34" charset="0"/>
              <a:buChar char="•"/>
            </a:pPr>
            <a:r>
              <a:rPr lang="en-US" sz="2100"/>
              <a:t>Level 2  = 65-99</a:t>
            </a:r>
          </a:p>
          <a:p>
            <a:pPr>
              <a:lnSpc>
                <a:spcPct val="90000"/>
              </a:lnSpc>
              <a:spcAft>
                <a:spcPts val="450"/>
              </a:spcAft>
            </a:pPr>
            <a:endParaRPr lang="en-US" sz="2100"/>
          </a:p>
          <a:p>
            <a:pPr indent="-171450">
              <a:lnSpc>
                <a:spcPct val="90000"/>
              </a:lnSpc>
              <a:spcAft>
                <a:spcPts val="450"/>
              </a:spcAft>
              <a:buFont typeface="Arial" panose="020B0604020202020204" pitchFamily="34" charset="0"/>
              <a:buChar char="•"/>
            </a:pPr>
            <a:r>
              <a:rPr lang="en-US" sz="2100"/>
              <a:t>Level 3 = 100-150</a:t>
            </a:r>
          </a:p>
          <a:p>
            <a:endParaRPr lang="en-US"/>
          </a:p>
        </p:txBody>
      </p:sp>
      <p:pic>
        <p:nvPicPr>
          <p:cNvPr id="3" name="Picture Placeholder 2" descr="A picture containing silhouette&#10;&#10;Description automatically generated">
            <a:extLst>
              <a:ext uri="{FF2B5EF4-FFF2-40B4-BE49-F238E27FC236}">
                <a16:creationId xmlns:a16="http://schemas.microsoft.com/office/drawing/2014/main" id="{612E04BC-96FA-41B8-86FC-7511265C1163}"/>
              </a:ext>
            </a:extLst>
          </p:cNvPr>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l="16736" r="16736"/>
          <a:stretch>
            <a:fillRect/>
          </a:stretch>
        </p:blipFill>
        <p:spPr>
          <a:xfrm>
            <a:off x="4636295" y="857250"/>
            <a:ext cx="3421856" cy="5143500"/>
          </a:xfrm>
        </p:spPr>
      </p:pic>
      <p:cxnSp>
        <p:nvCxnSpPr>
          <p:cNvPr id="10" name="Straight Connector 9"/>
          <p:cNvCxnSpPr/>
          <p:nvPr/>
        </p:nvCxnSpPr>
        <p:spPr>
          <a:xfrm>
            <a:off x="7491782" y="5735835"/>
            <a:ext cx="0" cy="648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7516324" y="5724435"/>
            <a:ext cx="324854" cy="94151"/>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BE135E-2566-4748-853C-8A3B78F0FB00}" type="slidenum">
              <a:rPr lang="en-GB" sz="600">
                <a:solidFill>
                  <a:schemeClr val="bg2"/>
                </a:solidFill>
              </a:rPr>
              <a:pPr/>
              <a:t>8</a:t>
            </a:fld>
            <a:endParaRPr lang="en-GB" sz="600">
              <a:solidFill>
                <a:schemeClr val="bg2"/>
              </a:solidFill>
            </a:endParaRPr>
          </a:p>
        </p:txBody>
      </p:sp>
      <p:pic>
        <p:nvPicPr>
          <p:cNvPr id="5" name="Recorded Sound">
            <a:hlinkClick r:id="" action="ppaction://media"/>
            <a:extLst>
              <a:ext uri="{FF2B5EF4-FFF2-40B4-BE49-F238E27FC236}">
                <a16:creationId xmlns:a16="http://schemas.microsoft.com/office/drawing/2014/main" id="{1277B3BE-4CBE-49F8-A6A3-612CFB10F5A8}"/>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4850606" y="5589984"/>
            <a:ext cx="457200" cy="457200"/>
          </a:xfrm>
          <a:prstGeom prst="rect">
            <a:avLst/>
          </a:prstGeom>
        </p:spPr>
      </p:pic>
    </p:spTree>
    <p:custDataLst>
      <p:tags r:id="rId1"/>
    </p:custDataLst>
    <p:extLst>
      <p:ext uri="{BB962C8B-B14F-4D97-AF65-F5344CB8AC3E}">
        <p14:creationId xmlns:p14="http://schemas.microsoft.com/office/powerpoint/2010/main" val="1595674237"/>
      </p:ext>
    </p:extLst>
  </p:cSld>
  <p:clrMapOvr>
    <a:masterClrMapping/>
  </p:clrMapOvr>
  <mc:AlternateContent xmlns:mc="http://schemas.openxmlformats.org/markup-compatibility/2006" xmlns:p14="http://schemas.microsoft.com/office/powerpoint/2010/main">
    <mc:Choice Requires="p14">
      <p:transition spd="slow" p14:dur="2000" advTm="33362"/>
    </mc:Choice>
    <mc:Fallback xmlns="">
      <p:transition spd="slow" advTm="333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3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361" objId="5"/>
        <p14:stopEvt time="33362" objId="5"/>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rotWithShape="1">
          <a:blip r:embed="rId6" cstate="print">
            <a:extLst>
              <a:ext uri="{28A0092B-C50C-407E-A947-70E740481C1C}">
                <a14:useLocalDpi xmlns:a14="http://schemas.microsoft.com/office/drawing/2010/main" val="0"/>
              </a:ext>
            </a:extLst>
          </a:blip>
          <a:srcRect l="10400" r="11208" b="1805"/>
          <a:stretch/>
        </p:blipFill>
        <p:spPr>
          <a:xfrm>
            <a:off x="4579145" y="857250"/>
            <a:ext cx="3421856" cy="5143500"/>
          </a:xfrm>
        </p:spPr>
      </p:pic>
      <p:sp>
        <p:nvSpPr>
          <p:cNvPr id="2" name="Title 1"/>
          <p:cNvSpPr>
            <a:spLocks noGrp="1"/>
          </p:cNvSpPr>
          <p:nvPr>
            <p:ph type="title"/>
          </p:nvPr>
        </p:nvSpPr>
        <p:spPr/>
        <p:txBody>
          <a:bodyPr/>
          <a:lstStyle/>
          <a:p>
            <a:r>
              <a:rPr lang="en-GB"/>
              <a:t>Recognition for all students</a:t>
            </a:r>
            <a:endParaRPr lang="en-US"/>
          </a:p>
        </p:txBody>
      </p:sp>
      <p:sp>
        <p:nvSpPr>
          <p:cNvPr id="3" name="Content Placeholder 2"/>
          <p:cNvSpPr>
            <a:spLocks noGrp="1"/>
          </p:cNvSpPr>
          <p:nvPr>
            <p:ph idx="1"/>
          </p:nvPr>
        </p:nvSpPr>
        <p:spPr>
          <a:xfrm>
            <a:off x="1548000" y="2417072"/>
            <a:ext cx="2760872" cy="587030"/>
          </a:xfrm>
        </p:spPr>
        <p:txBody>
          <a:bodyPr/>
          <a:lstStyle/>
          <a:p>
            <a:r>
              <a:rPr lang="en-GB" b="1"/>
              <a:t>School leavers will leave with a recognition of their achievement in Science </a:t>
            </a:r>
            <a:endParaRPr lang="en-US" b="1"/>
          </a:p>
        </p:txBody>
      </p:sp>
      <p:cxnSp>
        <p:nvCxnSpPr>
          <p:cNvPr id="6" name="Straight Connector 5"/>
          <p:cNvCxnSpPr/>
          <p:nvPr/>
        </p:nvCxnSpPr>
        <p:spPr>
          <a:xfrm>
            <a:off x="7491782" y="5735835"/>
            <a:ext cx="0" cy="648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p:nvSpPr>
        <p:spPr>
          <a:xfrm>
            <a:off x="7516324" y="5724435"/>
            <a:ext cx="324854" cy="94151"/>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BE135E-2566-4748-853C-8A3B78F0FB00}" type="slidenum">
              <a:rPr lang="en-GB" sz="600">
                <a:solidFill>
                  <a:schemeClr val="bg2"/>
                </a:solidFill>
              </a:rPr>
              <a:pPr/>
              <a:t>9</a:t>
            </a:fld>
            <a:endParaRPr lang="en-GB" sz="600">
              <a:solidFill>
                <a:schemeClr val="bg2"/>
              </a:solidFill>
            </a:endParaRPr>
          </a:p>
        </p:txBody>
      </p:sp>
      <p:sp>
        <p:nvSpPr>
          <p:cNvPr id="9" name="TextBox 8"/>
          <p:cNvSpPr txBox="1"/>
          <p:nvPr/>
        </p:nvSpPr>
        <p:spPr>
          <a:xfrm>
            <a:off x="7150153" y="978697"/>
            <a:ext cx="689292" cy="80471"/>
          </a:xfrm>
          <a:prstGeom prst="rect">
            <a:avLst/>
          </a:prstGeom>
          <a:noFill/>
        </p:spPr>
        <p:txBody>
          <a:bodyPr wrap="none" lIns="0" tIns="0" rIns="0" bIns="0" rtlCol="0">
            <a:spAutoFit/>
          </a:bodyPr>
          <a:lstStyle/>
          <a:p>
            <a:pPr algn="r">
              <a:lnSpc>
                <a:spcPts val="675"/>
              </a:lnSpc>
            </a:pPr>
            <a:r>
              <a:rPr lang="en-GB" sz="450"/>
              <a:t>Image by Tang </a:t>
            </a:r>
            <a:r>
              <a:rPr lang="en-GB" sz="450" err="1"/>
              <a:t>Yau</a:t>
            </a:r>
            <a:r>
              <a:rPr lang="en-GB" sz="450"/>
              <a:t> </a:t>
            </a:r>
            <a:r>
              <a:rPr lang="en-GB" sz="450" err="1"/>
              <a:t>Hoong</a:t>
            </a:r>
            <a:endParaRPr lang="en-GB" sz="450"/>
          </a:p>
        </p:txBody>
      </p:sp>
      <p:pic>
        <p:nvPicPr>
          <p:cNvPr id="5" name="Recorded Sound">
            <a:hlinkClick r:id="" action="ppaction://media"/>
            <a:extLst>
              <a:ext uri="{FF2B5EF4-FFF2-40B4-BE49-F238E27FC236}">
                <a16:creationId xmlns:a16="http://schemas.microsoft.com/office/drawing/2014/main" id="{C6C2F390-2E47-485F-ABBD-4725607FC8C7}"/>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4800600" y="5507235"/>
            <a:ext cx="457200" cy="457200"/>
          </a:xfrm>
          <a:prstGeom prst="rect">
            <a:avLst/>
          </a:prstGeom>
        </p:spPr>
      </p:pic>
    </p:spTree>
    <p:custDataLst>
      <p:tags r:id="rId1"/>
    </p:custDataLst>
    <p:extLst>
      <p:ext uri="{BB962C8B-B14F-4D97-AF65-F5344CB8AC3E}">
        <p14:creationId xmlns:p14="http://schemas.microsoft.com/office/powerpoint/2010/main" val="428485915"/>
      </p:ext>
    </p:extLst>
  </p:cSld>
  <p:clrMapOvr>
    <a:masterClrMapping/>
  </p:clrMapOvr>
  <mc:AlternateContent xmlns:mc="http://schemas.openxmlformats.org/markup-compatibility/2006" xmlns:p14="http://schemas.microsoft.com/office/powerpoint/2010/main">
    <mc:Choice Requires="p14">
      <p:transition spd="slow" p14:dur="2000" advTm="56230"/>
    </mc:Choice>
    <mc:Fallback xmlns="">
      <p:transition spd="slow" advTm="562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34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377" objId="5"/>
        <p14:stopEvt time="55788" objId="5"/>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ags/tag10.xml><?xml version="1.0" encoding="utf-8"?>
<p:tagLst xmlns:a="http://schemas.openxmlformats.org/drawingml/2006/main" xmlns:r="http://schemas.openxmlformats.org/officeDocument/2006/relationships" xmlns:p="http://schemas.openxmlformats.org/presentationml/2006/main">
  <p:tag name="TIMING" val="|1.1"/>
</p:tagLst>
</file>

<file path=ppt/tags/tag2.xml><?xml version="1.0" encoding="utf-8"?>
<p:tagLst xmlns:a="http://schemas.openxmlformats.org/drawingml/2006/main" xmlns:r="http://schemas.openxmlformats.org/officeDocument/2006/relationships" xmlns:p="http://schemas.openxmlformats.org/presentationml/2006/main">
  <p:tag name="TIMING" val="|0.6"/>
</p:tagLst>
</file>

<file path=ppt/tags/tag3.xml><?xml version="1.0" encoding="utf-8"?>
<p:tagLst xmlns:a="http://schemas.openxmlformats.org/drawingml/2006/main" xmlns:r="http://schemas.openxmlformats.org/officeDocument/2006/relationships" xmlns:p="http://schemas.openxmlformats.org/presentationml/2006/main">
  <p:tag name="TIMING" val="|0.6"/>
</p:tagLst>
</file>

<file path=ppt/tags/tag4.xml><?xml version="1.0" encoding="utf-8"?>
<p:tagLst xmlns:a="http://schemas.openxmlformats.org/drawingml/2006/main" xmlns:r="http://schemas.openxmlformats.org/officeDocument/2006/relationships" xmlns:p="http://schemas.openxmlformats.org/presentationml/2006/main">
  <p:tag name="TIMING" val="|0.6"/>
</p:tagLst>
</file>

<file path=ppt/tags/tag5.xml><?xml version="1.0" encoding="utf-8"?>
<p:tagLst xmlns:a="http://schemas.openxmlformats.org/drawingml/2006/main" xmlns:r="http://schemas.openxmlformats.org/officeDocument/2006/relationships" xmlns:p="http://schemas.openxmlformats.org/presentationml/2006/main">
  <p:tag name="TIMING" val="|0.4"/>
</p:tagLst>
</file>

<file path=ppt/tags/tag6.xml><?xml version="1.0" encoding="utf-8"?>
<p:tagLst xmlns:a="http://schemas.openxmlformats.org/drawingml/2006/main" xmlns:r="http://schemas.openxmlformats.org/officeDocument/2006/relationships" xmlns:p="http://schemas.openxmlformats.org/presentationml/2006/main">
  <p:tag name="TIMING" val="|0.7"/>
</p:tagLst>
</file>

<file path=ppt/tags/tag7.xml><?xml version="1.0" encoding="utf-8"?>
<p:tagLst xmlns:a="http://schemas.openxmlformats.org/drawingml/2006/main" xmlns:r="http://schemas.openxmlformats.org/officeDocument/2006/relationships" xmlns:p="http://schemas.openxmlformats.org/presentationml/2006/main">
  <p:tag name="TIMING" val="|0.7"/>
</p:tagLst>
</file>

<file path=ppt/tags/tag8.xml><?xml version="1.0" encoding="utf-8"?>
<p:tagLst xmlns:a="http://schemas.openxmlformats.org/drawingml/2006/main" xmlns:r="http://schemas.openxmlformats.org/officeDocument/2006/relationships" xmlns:p="http://schemas.openxmlformats.org/presentationml/2006/main">
  <p:tag name="TIMING" val="|0.2"/>
</p:tagLst>
</file>

<file path=ppt/tags/tag9.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Pearson">
  <a:themeElements>
    <a:clrScheme name="Pearson colors">
      <a:dk1>
        <a:srgbClr val="000000"/>
      </a:dk1>
      <a:lt1>
        <a:srgbClr val="D4EAE4"/>
      </a:lt1>
      <a:dk2>
        <a:srgbClr val="007FA3"/>
      </a:dk2>
      <a:lt2>
        <a:srgbClr val="003057"/>
      </a:lt2>
      <a:accent1>
        <a:srgbClr val="D2DB0E"/>
      </a:accent1>
      <a:accent2>
        <a:srgbClr val="12B2A6"/>
      </a:accent2>
      <a:accent3>
        <a:srgbClr val="DB0020"/>
      </a:accent3>
      <a:accent4>
        <a:srgbClr val="9E007E"/>
      </a:accent4>
      <a:accent5>
        <a:srgbClr val="EA7600"/>
      </a:accent5>
      <a:accent6>
        <a:srgbClr val="005A70"/>
      </a:accent6>
      <a:hlink>
        <a:srgbClr val="0563C1"/>
      </a:hlink>
      <a:folHlink>
        <a:srgbClr val="954F72"/>
      </a:folHlink>
    </a:clrScheme>
    <a:fontScheme name="Pearson Rebran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200">
            <a:solidFill>
              <a:schemeClr val="tx2"/>
            </a:solidFill>
          </a:defRPr>
        </a:defPPr>
      </a:lstStyle>
    </a:txDef>
  </a:objectDefaults>
  <a:extraClrSchemeLst/>
  <a:extLst>
    <a:ext uri="{05A4C25C-085E-4340-85A3-A5531E510DB2}">
      <thm15:themeFamily xmlns:thm15="http://schemas.microsoft.com/office/thememl/2012/main" name="PearsonTemplate14January2019" id="{FF30C845-9087-0B40-A731-87470196F3EF}" vid="{95B57C13-91C4-314C-86DB-3AE5673D41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6CE0E475AE4A458825F22C12DF8FF4" ma:contentTypeVersion="12" ma:contentTypeDescription="Create a new document." ma:contentTypeScope="" ma:versionID="d53acd60dc10a12169b83d3e278d532c">
  <xsd:schema xmlns:xsd="http://www.w3.org/2001/XMLSchema" xmlns:xs="http://www.w3.org/2001/XMLSchema" xmlns:p="http://schemas.microsoft.com/office/2006/metadata/properties" xmlns:ns3="e8abe87b-3d30-4bc8-bb64-111a76f17c74" xmlns:ns4="3a32abeb-6bd3-46fc-bc08-ebf6e31c279e" targetNamespace="http://schemas.microsoft.com/office/2006/metadata/properties" ma:root="true" ma:fieldsID="1b8582e522155918c2d128c398bfc82e" ns3:_="" ns4:_="">
    <xsd:import namespace="e8abe87b-3d30-4bc8-bb64-111a76f17c74"/>
    <xsd:import namespace="3a32abeb-6bd3-46fc-bc08-ebf6e31c279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abe87b-3d30-4bc8-bb64-111a76f17c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32abeb-6bd3-46fc-bc08-ebf6e31c279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EE4A36-B943-4A1C-B993-D2742C61C9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abe87b-3d30-4bc8-bb64-111a76f17c74"/>
    <ds:schemaRef ds:uri="3a32abeb-6bd3-46fc-bc08-ebf6e31c27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56BBF9-82D7-4A37-AA50-40BA9EEBB73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A30B24A-11FF-44E9-B13F-3CC73372D6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PearsonTemplate-Standard-20Feb2020</Template>
  <TotalTime>1267</TotalTime>
  <Words>833</Words>
  <Application>Microsoft Office PowerPoint</Application>
  <PresentationFormat>On-screen Show (4:3)</PresentationFormat>
  <Paragraphs>122</Paragraphs>
  <Slides>11</Slides>
  <Notes>11</Notes>
  <HiddenSlides>0</HiddenSlides>
  <MMClips>10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Pearson</vt:lpstr>
      <vt:lpstr>Introduction to the Science ELC Qualification</vt:lpstr>
      <vt:lpstr>Two separate Entry Level Qualifications</vt:lpstr>
      <vt:lpstr>2 qualifications, 6 manageable units in each </vt:lpstr>
      <vt:lpstr>How ELC fits in with Combined Science </vt:lpstr>
      <vt:lpstr>Carefully designed assessments</vt:lpstr>
      <vt:lpstr>Tests should be formally supervised </vt:lpstr>
      <vt:lpstr>Tests – externally set, internally marked.</vt:lpstr>
      <vt:lpstr>ELC Grading </vt:lpstr>
      <vt:lpstr>Recognition for all students</vt:lpstr>
      <vt:lpstr>Where can I find out more?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Science ELC Qualification</dc:title>
  <dc:creator>Woods, Andrew</dc:creator>
  <cp:lastModifiedBy>Woods, Andrew</cp:lastModifiedBy>
  <cp:revision>36</cp:revision>
  <cp:lastPrinted>2020-05-18T10:44:14Z</cp:lastPrinted>
  <dcterms:created xsi:type="dcterms:W3CDTF">2020-03-20T13:39:05Z</dcterms:created>
  <dcterms:modified xsi:type="dcterms:W3CDTF">2020-05-26T11:00:41Z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0x010100916CE0E475AE4A458825F22C12DF8FF4</vt:lpwstr>
  </property>
</Properties>
</file>